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710" r:id="rId2"/>
    <p:sldId id="745" r:id="rId3"/>
    <p:sldId id="746" r:id="rId4"/>
    <p:sldId id="758" r:id="rId5"/>
    <p:sldId id="762" r:id="rId6"/>
    <p:sldId id="763" r:id="rId7"/>
    <p:sldId id="764" r:id="rId8"/>
    <p:sldId id="765" r:id="rId9"/>
    <p:sldId id="768" r:id="rId10"/>
    <p:sldId id="769" r:id="rId11"/>
    <p:sldId id="770" r:id="rId12"/>
    <p:sldId id="772" r:id="rId13"/>
    <p:sldId id="773" r:id="rId14"/>
    <p:sldId id="771" r:id="rId15"/>
    <p:sldId id="775" r:id="rId16"/>
    <p:sldId id="766" r:id="rId17"/>
    <p:sldId id="774" r:id="rId18"/>
    <p:sldId id="776" r:id="rId19"/>
    <p:sldId id="783" r:id="rId20"/>
    <p:sldId id="777" r:id="rId21"/>
    <p:sldId id="778" r:id="rId22"/>
    <p:sldId id="781" r:id="rId23"/>
    <p:sldId id="780" r:id="rId24"/>
    <p:sldId id="782" r:id="rId25"/>
    <p:sldId id="767" r:id="rId26"/>
    <p:sldId id="761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98">
          <p15:clr>
            <a:srgbClr val="A4A3A4"/>
          </p15:clr>
        </p15:guide>
        <p15:guide id="2" orient="horz" pos="3240">
          <p15:clr>
            <a:srgbClr val="A4A3A4"/>
          </p15:clr>
        </p15:guide>
        <p15:guide id="3" orient="horz" pos="2913">
          <p15:clr>
            <a:srgbClr val="A4A3A4"/>
          </p15:clr>
        </p15:guide>
        <p15:guide id="4" orient="horz" pos="2641">
          <p15:clr>
            <a:srgbClr val="A4A3A4"/>
          </p15:clr>
        </p15:guide>
        <p15:guide id="5" orient="horz" pos="2686">
          <p15:clr>
            <a:srgbClr val="A4A3A4"/>
          </p15:clr>
        </p15:guide>
        <p15:guide id="6" orient="horz" pos="2958">
          <p15:clr>
            <a:srgbClr val="A4A3A4"/>
          </p15:clr>
        </p15:guide>
        <p15:guide id="7" orient="horz" pos="1144">
          <p15:clr>
            <a:srgbClr val="A4A3A4"/>
          </p15:clr>
        </p15:guide>
        <p15:guide id="8" orient="horz" pos="2187">
          <p15:clr>
            <a:srgbClr val="A4A3A4"/>
          </p15:clr>
        </p15:guide>
        <p15:guide id="9" orient="horz" pos="1098">
          <p15:clr>
            <a:srgbClr val="A4A3A4"/>
          </p15:clr>
        </p15:guide>
        <p15:guide id="10" orient="horz" pos="1302">
          <p15:clr>
            <a:srgbClr val="A4A3A4"/>
          </p15:clr>
        </p15:guide>
        <p15:guide id="11" orient="horz" pos="1321">
          <p15:clr>
            <a:srgbClr val="A4A3A4"/>
          </p15:clr>
        </p15:guide>
        <p15:guide id="12" orient="horz" pos="1824">
          <p15:clr>
            <a:srgbClr val="A4A3A4"/>
          </p15:clr>
        </p15:guide>
        <p15:guide id="13" orient="horz" pos="14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6E8E"/>
    <a:srgbClr val="FAFAFA"/>
    <a:srgbClr val="FC8476"/>
    <a:srgbClr val="F79C65"/>
    <a:srgbClr val="FFD573"/>
    <a:srgbClr val="4699C3"/>
    <a:srgbClr val="55C5D1"/>
    <a:srgbClr val="8ADFE2"/>
    <a:srgbClr val="E8D5CF"/>
    <a:srgbClr val="CCD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659" autoAdjust="0"/>
    <p:restoredTop sz="93821" autoAdjust="0"/>
  </p:normalViewPr>
  <p:slideViewPr>
    <p:cSldViewPr snapToGrid="0" showGuides="1">
      <p:cViewPr>
        <p:scale>
          <a:sx n="131" d="100"/>
          <a:sy n="131" d="100"/>
        </p:scale>
        <p:origin x="104" y="192"/>
      </p:cViewPr>
      <p:guideLst>
        <p:guide pos="998"/>
        <p:guide orient="horz" pos="3240"/>
        <p:guide orient="horz" pos="2913"/>
        <p:guide orient="horz" pos="2641"/>
        <p:guide orient="horz" pos="2686"/>
        <p:guide orient="horz" pos="2958"/>
        <p:guide orient="horz" pos="1144"/>
        <p:guide orient="horz" pos="2187"/>
        <p:guide orient="horz" pos="1098"/>
        <p:guide orient="horz" pos="1302"/>
        <p:guide orient="horz" pos="1321"/>
        <p:guide orient="horz" pos="1824"/>
        <p:guide orient="horz" pos="14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EDF00-B687-4518-A523-F35356445D8E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7DF39-E0DC-43CD-A1BD-70206D7A23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6:53:29.548"/>
    </inkml:context>
    <inkml:brush xml:id="br0">
      <inkml:brushProperty name="width" value="0.05" units="cm"/>
      <inkml:brushProperty name="height" value="0.05" units="cm"/>
      <inkml:brushProperty name="color" value="#FAFAFA"/>
    </inkml:brush>
  </inkml:definitions>
  <inkml:trace contextRef="#ctx0" brushRef="#br0">854 611 24575,'5'7'0,"2"0"0,25 34 0,-5-3 0,22 36 0,-24-32 0,1 10 0,-12-31 0,-4 0 0,-2-9 0,-12-12 0,-1-7 0,-38-34 0,4-13 0,0 4 0,-4-5 0,6 0 0,0 0-325,-4-8 0,0 0 325,-1-5 0,3 3 0,-9-18 0,-3 0 0,35 59 0,0 12 0,12 16 0,4 55 0,0-1 0,0 3 0,0 4 0,0-12 0,0 2 0,-1 20 0,2 3 0,2-10 0,0-2 0,-2-3 0,0-2 0,5 4 0,1-6 650,-6 4-650,8-10 0,-9-40 0,2-23 0,-7-30 0,3-34 0,-1 22 0,1-2 0,1-2 0,2-2 0,-1-5 0,0 0 0,0-34 0,0 45 0,0 3 0,0-17 0,0 20 0,0 23 0,0 9 0,0 6 0,0 1 0,0 8 0,0 7 0,0 90 0,0-34 0,0 10 0,0 1 0,0 3 0,0 21 0,6-47 0,-5-6 0,10-62 0,-10 3 0,10-63 0,-4 13 0,-3 13 0,0-1 0,7-26 0,-10-3 0,4 30 0,-5 9 0,0 25 0,0 16 0,11 37 0,4 16 0,1-1 0,3 33 0,-3-25 0,8 17 0,-9-26 0,2-25 0,-11-54 0,1 11 0,-1-35 0,9-19 0,-5-10 0,0 22 0,0-2 0,-2 8 0,-2 3 0,2-19 0,-2 9 0,-6 45 0,0 2 0,0 16 0,0 69 0,0 7 0,0-11 0,0 2 0,-3-15 0,0-4 0,2 31 0,-5-42 0,6-14 0,0-20 0,-2-1 0,1-13 0,-1-7 0,-4-37 0,-6 0 0,-8-30 0,-5-1 0,5-2 0,2 17 0,9 18 0,4 35 0,3 15 0,2 45 0,0 2 0,0 27 0,0-18 0,0-22 0,-3-8 0,2-15 0,-1 3 0,-1-9 0,3-3 0,-20-44 0,9-20 0,-13-24 0,12 11 0,5 13 0,1 35 0,5-2 0,-1 27 0,2 9 0,6 47 0,1 0 0,1 36 0,-3-24 0,-5-22 0,0-2 0,0-16 0,0 11 0,0-12 0,0-5 0,-4-32 0,-1-6 0,-10-33 0,-3-11 0,-6-27 0,-1 13 0,0-1 0,3-10 0,-8 6 0,19 34 0,-3 13 0,7 19 0,1 27 0,-2 11 0,-13 28 0,-6 12 0,0 8 0,-4 6-566,1-11 0,-3 3 1,0 0 565,3-1 0,0 0 0,2-6 0,0-4 0,3-7 0,-18 36 0,35-72 0,0 4 0,5-18 0,3-2 0,0-43 1697,0-9-1697,5-24 0,9-20 0,-1 35 0,5 10 0,2-2 0,9-24 0,2 16 0,-10 17 0,-16 43 0,-1 0 0,3 2 0,1 2 0,-1-2 0,0 5 0,-2-5 0,0 4 0,0-3 0,2 3 0,5-3 0,-1 3 0,3-3 0,-7 3 0,7-4 0,-6 3 0,6-3 0,-6 0 0,-1 0 0,-3-5 0,1 4 0,0-7 0,2 4 0,-4-3 0,2 7 0,-5 2 0,0 26 0,-12 24 0,-9 25 0,1-22 0,-2-1 0,-8 10 0,7-15 0,3-5 0,7-18 0,-7 11 0,15-26 0,4-12 0,-1-3 0,30-59 0,-4 3 0,7-10 0,3-4 0,-9 25 0,0 2 0,11-20 0,-1 6 0,1 10 0,-2 4 0,-27 40 0,0 21 0,-1-3 0,4 33 0,-6 20 0,1 6 0,-4-17 0,-2 2 0,-1-4 0,-2 1 0,-3 1 0,0-1 0,0 1 0,-1-5 0,-7 6 0,6-11 0,6-35 0,-2 2 0,4-8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6:53:34.182"/>
    </inkml:context>
    <inkml:brush xml:id="br0">
      <inkml:brushProperty name="width" value="0.2" units="cm"/>
      <inkml:brushProperty name="height" value="0.2" units="cm"/>
      <inkml:brushProperty name="color" value="#FAFAFA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6:53:36.512"/>
    </inkml:context>
    <inkml:brush xml:id="br0">
      <inkml:brushProperty name="width" value="0.2" units="cm"/>
      <inkml:brushProperty name="height" value="0.2" units="cm"/>
      <inkml:brushProperty name="color" value="#FAFAFA"/>
    </inkml:brush>
  </inkml:definitions>
  <inkml:trace contextRef="#ctx0" brushRef="#br0">324 526 24575,'13'6'0,"1"-1"0,-9-2 0,0 1 0,1-3 0,-2 1 0,17-2 0,2 0 0,7 0 0,-7 0 0,-9 0 0,-7 0 0,-4-4 0,-18-12 0,-19-14 0,-19-20 0,-20-17 0,36 34 0,0-2 0,-1-5 0,1 0 0,-21-18 0,20 13 0,20 22 0,11 16 0,2 2 0,2 0 0,-1 0 0,1 0 0,-2 0 0,1 0 0,-1 3 0,2-3 0,-4 2 0,6-1 0,-5 1 0,35 30 0,-12-7 0,47 56 0,-29-33 0,12 18 0,-9-23 0,15 2 0,3 3 0,-9-12 0,-10-3 0,-26-24 0,-2 4 0,-4-10 0,-32-44 0,12 15 0,-29-41 0,9 23 0,-20-7 0,-4-1 0,0 13 0,11 12 0,25 19 0,3 2 0,13 6 0,2 0 0,-2 2 0,42 14 0,-20-5 0,50 18 0,-17-8 0,-6-1 0,9-3 0,-29-6 0,-1-5 0,-10 1 0,-6-2 0,0 0 0,3-8 0,0 3 0,14-29 0,-2 13 0,1-9 0,-6 13 0,-13 11 0,1-1 0,-1 2 0,-2 0 0,-2 19 0,-1-10 0,-6 30 0,-3-11 0,-6 11 0,4-10 0,-12 2 0,16-14 0,-8 4 0,9-7 0,1-6 0,-14 6 0,-1-4 0,-6 3 0,6-3 0,4-2 0,4-3 0,-4-3 0,-9-2 0,11-1 0,-10-2 0,4-3 0,2 0 0,-3-3 0,15 7 0,4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FCB8-7EF4-48C1-8984-7222E239D7EE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3BA41-6BA2-47AC-9C1D-5ECEA0A6E2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01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49741" y="3325409"/>
            <a:ext cx="2416691" cy="1929257"/>
            <a:chOff x="-149741" y="2066925"/>
            <a:chExt cx="3993136" cy="3187742"/>
          </a:xfrm>
        </p:grpSpPr>
        <p:sp>
          <p:nvSpPr>
            <p:cNvPr id="12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059507" y="-57150"/>
            <a:ext cx="2084493" cy="1861978"/>
            <a:chOff x="5699760" y="-111606"/>
            <a:chExt cx="3444240" cy="3076575"/>
          </a:xfrm>
        </p:grpSpPr>
        <p:sp>
          <p:nvSpPr>
            <p:cNvPr id="15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49741" y="3325409"/>
            <a:ext cx="2416691" cy="1929257"/>
            <a:chOff x="-149741" y="2066925"/>
            <a:chExt cx="3993136" cy="3187742"/>
          </a:xfrm>
        </p:grpSpPr>
        <p:sp>
          <p:nvSpPr>
            <p:cNvPr id="12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059507" y="-57150"/>
            <a:ext cx="2084493" cy="1861978"/>
            <a:chOff x="5699760" y="-111606"/>
            <a:chExt cx="3444240" cy="3076575"/>
          </a:xfrm>
        </p:grpSpPr>
        <p:sp>
          <p:nvSpPr>
            <p:cNvPr id="15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37160" y="1551007"/>
            <a:ext cx="4151733" cy="2905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355108" y="3081588"/>
            <a:ext cx="4151734" cy="13750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49741" y="3325409"/>
            <a:ext cx="2416691" cy="1929257"/>
            <a:chOff x="-149741" y="2066925"/>
            <a:chExt cx="3993136" cy="3187742"/>
          </a:xfrm>
        </p:grpSpPr>
        <p:sp>
          <p:nvSpPr>
            <p:cNvPr id="12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059507" y="-57150"/>
            <a:ext cx="2084493" cy="1861978"/>
            <a:chOff x="5699760" y="-111606"/>
            <a:chExt cx="3444240" cy="3076575"/>
          </a:xfrm>
        </p:grpSpPr>
        <p:sp>
          <p:nvSpPr>
            <p:cNvPr id="15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69347" y="1329064"/>
            <a:ext cx="2745073" cy="1698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199463" y="3138407"/>
            <a:ext cx="2745073" cy="1698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29582" y="1329064"/>
            <a:ext cx="2745073" cy="1698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269347" y="3167403"/>
            <a:ext cx="2745072" cy="1698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3199463" y="1329063"/>
            <a:ext cx="2745072" cy="1698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129580" y="3138406"/>
            <a:ext cx="2745072" cy="1698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49741" y="3325409"/>
            <a:ext cx="2416691" cy="1929257"/>
            <a:chOff x="-149741" y="2066925"/>
            <a:chExt cx="3993136" cy="3187742"/>
          </a:xfrm>
        </p:grpSpPr>
        <p:sp>
          <p:nvSpPr>
            <p:cNvPr id="12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059507" y="-57150"/>
            <a:ext cx="2084493" cy="1861978"/>
            <a:chOff x="5699760" y="-111606"/>
            <a:chExt cx="3444240" cy="3076575"/>
          </a:xfrm>
        </p:grpSpPr>
        <p:sp>
          <p:nvSpPr>
            <p:cNvPr id="15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5326" y="1063684"/>
            <a:ext cx="2077856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664541" y="1063684"/>
            <a:ext cx="3040707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639339" y="3000973"/>
            <a:ext cx="2077856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55326" y="3000973"/>
            <a:ext cx="3040707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49741" y="3325409"/>
            <a:ext cx="2416691" cy="1929257"/>
            <a:chOff x="-149741" y="2066925"/>
            <a:chExt cx="3993136" cy="3187742"/>
          </a:xfrm>
        </p:grpSpPr>
        <p:sp>
          <p:nvSpPr>
            <p:cNvPr id="12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059507" y="-57150"/>
            <a:ext cx="2084493" cy="1861978"/>
            <a:chOff x="5699760" y="-111606"/>
            <a:chExt cx="3444240" cy="3076575"/>
          </a:xfrm>
        </p:grpSpPr>
        <p:sp>
          <p:nvSpPr>
            <p:cNvPr id="15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769019" y="860219"/>
            <a:ext cx="2743200" cy="4039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573206" y="1264911"/>
            <a:ext cx="2416691" cy="16013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3171112" y="1264911"/>
            <a:ext cx="2416691" cy="16013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573206" y="3019720"/>
            <a:ext cx="2416691" cy="16013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3171112" y="3019720"/>
            <a:ext cx="2416691" cy="160133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-783082" y="-537858"/>
            <a:ext cx="1950401" cy="2228482"/>
            <a:chOff x="-831720" y="-382217"/>
            <a:chExt cx="2993812" cy="3420659"/>
          </a:xfrm>
        </p:grpSpPr>
        <p:sp>
          <p:nvSpPr>
            <p:cNvPr id="5" name="任意多边形: 形状 4"/>
            <p:cNvSpPr/>
            <p:nvPr/>
          </p:nvSpPr>
          <p:spPr>
            <a:xfrm>
              <a:off x="-348498" y="100628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-831720" y="-3822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7926929" y="3589506"/>
            <a:ext cx="2380663" cy="2152286"/>
            <a:chOff x="6994049" y="2746117"/>
            <a:chExt cx="3313543" cy="2995675"/>
          </a:xfrm>
        </p:grpSpPr>
        <p:sp>
          <p:nvSpPr>
            <p:cNvPr id="10" name="任意多边形: 形状 9"/>
            <p:cNvSpPr/>
            <p:nvPr/>
          </p:nvSpPr>
          <p:spPr>
            <a:xfrm rot="20140688" flipH="1" flipV="1">
              <a:off x="6994049" y="370963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flipH="1">
              <a:off x="7313780" y="27461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0" y="1348105"/>
            <a:ext cx="9144000" cy="18093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32079" y="1675776"/>
            <a:ext cx="3748035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923694" y="1675776"/>
            <a:ext cx="3748035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-783082" y="-537858"/>
            <a:ext cx="1950401" cy="2228482"/>
            <a:chOff x="-831720" y="-382217"/>
            <a:chExt cx="2993812" cy="3420659"/>
          </a:xfrm>
        </p:grpSpPr>
        <p:sp>
          <p:nvSpPr>
            <p:cNvPr id="5" name="任意多边形: 形状 4"/>
            <p:cNvSpPr/>
            <p:nvPr/>
          </p:nvSpPr>
          <p:spPr>
            <a:xfrm>
              <a:off x="-348498" y="100628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-831720" y="-3822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7926929" y="3589506"/>
            <a:ext cx="2380663" cy="2152286"/>
            <a:chOff x="6994049" y="2746117"/>
            <a:chExt cx="3313543" cy="2995675"/>
          </a:xfrm>
        </p:grpSpPr>
        <p:sp>
          <p:nvSpPr>
            <p:cNvPr id="10" name="任意多边形: 形状 9"/>
            <p:cNvSpPr/>
            <p:nvPr/>
          </p:nvSpPr>
          <p:spPr>
            <a:xfrm rot="20140688" flipH="1" flipV="1">
              <a:off x="6994049" y="370963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flipH="1">
              <a:off x="7313780" y="27461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32079" y="1335456"/>
            <a:ext cx="3374811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32079" y="3202431"/>
            <a:ext cx="2077856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3927827" y="1335456"/>
            <a:ext cx="2975390" cy="18093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024155" y="1335458"/>
            <a:ext cx="1687765" cy="1809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5" name="矩形 14"/>
          <p:cNvSpPr/>
          <p:nvPr userDrawn="1"/>
        </p:nvSpPr>
        <p:spPr>
          <a:xfrm>
            <a:off x="2602879" y="3202431"/>
            <a:ext cx="2975390" cy="18093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5671212" y="3202431"/>
            <a:ext cx="3040707" cy="1809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-783082" y="-537858"/>
            <a:ext cx="1950401" cy="2228482"/>
            <a:chOff x="-831720" y="-382217"/>
            <a:chExt cx="2993812" cy="3420659"/>
          </a:xfrm>
        </p:grpSpPr>
        <p:sp>
          <p:nvSpPr>
            <p:cNvPr id="5" name="任意多边形: 形状 4"/>
            <p:cNvSpPr/>
            <p:nvPr/>
          </p:nvSpPr>
          <p:spPr>
            <a:xfrm>
              <a:off x="-348498" y="100628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-831720" y="-3822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7926929" y="3589506"/>
            <a:ext cx="2380663" cy="2152286"/>
            <a:chOff x="6994049" y="2746117"/>
            <a:chExt cx="3313543" cy="2995675"/>
          </a:xfrm>
        </p:grpSpPr>
        <p:sp>
          <p:nvSpPr>
            <p:cNvPr id="10" name="任意多边形: 形状 9"/>
            <p:cNvSpPr/>
            <p:nvPr/>
          </p:nvSpPr>
          <p:spPr>
            <a:xfrm rot="20140688" flipH="1" flipV="1">
              <a:off x="6994049" y="3709631"/>
              <a:ext cx="2394362" cy="2032161"/>
            </a:xfrm>
            <a:custGeom>
              <a:avLst/>
              <a:gdLst>
                <a:gd name="connsiteX0" fmla="*/ 14091 w 2394362"/>
                <a:gd name="connsiteY0" fmla="*/ 1265357 h 2032161"/>
                <a:gd name="connsiteX1" fmla="*/ 315649 w 2394362"/>
                <a:gd name="connsiteY1" fmla="*/ 1965748 h 2032161"/>
                <a:gd name="connsiteX2" fmla="*/ 1803980 w 2394362"/>
                <a:gd name="connsiteY2" fmla="*/ 1907382 h 2032161"/>
                <a:gd name="connsiteX3" fmla="*/ 2231997 w 2394362"/>
                <a:gd name="connsiteY3" fmla="*/ 1119442 h 2032161"/>
                <a:gd name="connsiteX4" fmla="*/ 2339002 w 2394362"/>
                <a:gd name="connsiteY4" fmla="*/ 370412 h 2032161"/>
                <a:gd name="connsiteX5" fmla="*/ 1395419 w 2394362"/>
                <a:gd name="connsiteY5" fmla="*/ 761 h 2032161"/>
                <a:gd name="connsiteX6" fmla="*/ 831214 w 2394362"/>
                <a:gd name="connsiteY6" fmla="*/ 457961 h 2032161"/>
                <a:gd name="connsiteX7" fmla="*/ 578295 w 2394362"/>
                <a:gd name="connsiteY7" fmla="*/ 808157 h 2032161"/>
                <a:gd name="connsiteX8" fmla="*/ 14091 w 2394362"/>
                <a:gd name="connsiteY8" fmla="*/ 1265357 h 203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362" h="2032161">
                  <a:moveTo>
                    <a:pt x="14091" y="1265357"/>
                  </a:moveTo>
                  <a:cubicBezTo>
                    <a:pt x="-29683" y="1458289"/>
                    <a:pt x="17334" y="1858744"/>
                    <a:pt x="315649" y="1965748"/>
                  </a:cubicBezTo>
                  <a:cubicBezTo>
                    <a:pt x="613964" y="2072752"/>
                    <a:pt x="1484589" y="2048433"/>
                    <a:pt x="1803980" y="1907382"/>
                  </a:cubicBezTo>
                  <a:cubicBezTo>
                    <a:pt x="2123371" y="1766331"/>
                    <a:pt x="2142827" y="1375604"/>
                    <a:pt x="2231997" y="1119442"/>
                  </a:cubicBezTo>
                  <a:cubicBezTo>
                    <a:pt x="2321167" y="863280"/>
                    <a:pt x="2478432" y="556859"/>
                    <a:pt x="2339002" y="370412"/>
                  </a:cubicBezTo>
                  <a:cubicBezTo>
                    <a:pt x="2199572" y="183965"/>
                    <a:pt x="1646717" y="-13830"/>
                    <a:pt x="1395419" y="761"/>
                  </a:cubicBezTo>
                  <a:cubicBezTo>
                    <a:pt x="1144121" y="15352"/>
                    <a:pt x="967401" y="323395"/>
                    <a:pt x="831214" y="457961"/>
                  </a:cubicBezTo>
                  <a:cubicBezTo>
                    <a:pt x="695027" y="592527"/>
                    <a:pt x="717725" y="667106"/>
                    <a:pt x="578295" y="808157"/>
                  </a:cubicBezTo>
                  <a:cubicBezTo>
                    <a:pt x="438865" y="949208"/>
                    <a:pt x="57865" y="1072425"/>
                    <a:pt x="14091" y="12653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flipH="1">
              <a:off x="7313780" y="2746117"/>
              <a:ext cx="2993812" cy="2779600"/>
            </a:xfrm>
            <a:custGeom>
              <a:avLst/>
              <a:gdLst>
                <a:gd name="connsiteX0" fmla="*/ 498426 w 2593806"/>
                <a:gd name="connsiteY0" fmla="*/ 336215 h 2408215"/>
                <a:gd name="connsiteX1" fmla="*/ 1315549 w 2593806"/>
                <a:gd name="connsiteY1" fmla="*/ 5475 h 2408215"/>
                <a:gd name="connsiteX2" fmla="*/ 2424503 w 2593806"/>
                <a:gd name="connsiteY2" fmla="*/ 608590 h 2408215"/>
                <a:gd name="connsiteX3" fmla="*/ 2550962 w 2593806"/>
                <a:gd name="connsiteY3" fmla="*/ 1513262 h 2408215"/>
                <a:gd name="connsiteX4" fmla="*/ 2035396 w 2593806"/>
                <a:gd name="connsiteY4" fmla="*/ 2184470 h 2408215"/>
                <a:gd name="connsiteX5" fmla="*/ 1383643 w 2593806"/>
                <a:gd name="connsiteY5" fmla="*/ 2145560 h 2408215"/>
                <a:gd name="connsiteX6" fmla="*/ 585975 w 2593806"/>
                <a:gd name="connsiteY6" fmla="*/ 2408207 h 2408215"/>
                <a:gd name="connsiteX7" fmla="*/ 459515 w 2593806"/>
                <a:gd name="connsiteY7" fmla="*/ 2135832 h 2408215"/>
                <a:gd name="connsiteX8" fmla="*/ 333056 w 2593806"/>
                <a:gd name="connsiteY8" fmla="*/ 1114428 h 2408215"/>
                <a:gd name="connsiteX9" fmla="*/ 2315 w 2593806"/>
                <a:gd name="connsiteY9" fmla="*/ 773960 h 2408215"/>
                <a:gd name="connsiteX10" fmla="*/ 498426 w 2593806"/>
                <a:gd name="connsiteY10" fmla="*/ 336215 h 24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3806" h="2408215">
                  <a:moveTo>
                    <a:pt x="498426" y="336215"/>
                  </a:moveTo>
                  <a:cubicBezTo>
                    <a:pt x="717298" y="208134"/>
                    <a:pt x="994536" y="-39921"/>
                    <a:pt x="1315549" y="5475"/>
                  </a:cubicBezTo>
                  <a:cubicBezTo>
                    <a:pt x="1636562" y="50871"/>
                    <a:pt x="2218601" y="357292"/>
                    <a:pt x="2424503" y="608590"/>
                  </a:cubicBezTo>
                  <a:cubicBezTo>
                    <a:pt x="2630405" y="859888"/>
                    <a:pt x="2615813" y="1250615"/>
                    <a:pt x="2550962" y="1513262"/>
                  </a:cubicBezTo>
                  <a:cubicBezTo>
                    <a:pt x="2486111" y="1775909"/>
                    <a:pt x="2229949" y="2079087"/>
                    <a:pt x="2035396" y="2184470"/>
                  </a:cubicBezTo>
                  <a:cubicBezTo>
                    <a:pt x="1840843" y="2289853"/>
                    <a:pt x="1625213" y="2108271"/>
                    <a:pt x="1383643" y="2145560"/>
                  </a:cubicBezTo>
                  <a:cubicBezTo>
                    <a:pt x="1142073" y="2182849"/>
                    <a:pt x="739996" y="2409828"/>
                    <a:pt x="585975" y="2408207"/>
                  </a:cubicBezTo>
                  <a:cubicBezTo>
                    <a:pt x="431954" y="2406586"/>
                    <a:pt x="501668" y="2351462"/>
                    <a:pt x="459515" y="2135832"/>
                  </a:cubicBezTo>
                  <a:cubicBezTo>
                    <a:pt x="417362" y="1920202"/>
                    <a:pt x="409256" y="1341407"/>
                    <a:pt x="333056" y="1114428"/>
                  </a:cubicBezTo>
                  <a:cubicBezTo>
                    <a:pt x="256856" y="887449"/>
                    <a:pt x="-28489" y="900420"/>
                    <a:pt x="2315" y="773960"/>
                  </a:cubicBezTo>
                  <a:cubicBezTo>
                    <a:pt x="33119" y="647500"/>
                    <a:pt x="279554" y="464296"/>
                    <a:pt x="498426" y="3362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-1" y="1248928"/>
            <a:ext cx="2083207" cy="2083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353598" y="1248928"/>
            <a:ext cx="2083207" cy="2083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707197" y="1248928"/>
            <a:ext cx="2083207" cy="2083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060796" y="1248928"/>
            <a:ext cx="2083207" cy="2083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iff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ytorch.org/tutorials/beginner/blitz/cifar10_tutorial.html#sphx-glr-beginner-blitz-cifar10-tutorial-p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pytorch.org/tutorials/beginner/saving_loading_model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598807" y="3346918"/>
            <a:ext cx="1856365" cy="2288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j-lt"/>
              </a:rPr>
              <a:t>Reporter</a:t>
            </a:r>
            <a:r>
              <a:rPr lang="zh-CN" altLang="en-US" sz="1200" dirty="0">
                <a:latin typeface="+mj-lt"/>
              </a:rPr>
              <a:t>：</a:t>
            </a:r>
            <a:r>
              <a:rPr lang="en-US" altLang="zh-CN" sz="1200" dirty="0">
                <a:latin typeface="+mj-lt"/>
              </a:rPr>
              <a:t>Yan</a:t>
            </a:r>
            <a:r>
              <a:rPr lang="zh-CN" altLang="en-US" sz="1200" dirty="0">
                <a:latin typeface="+mj-lt"/>
              </a:rPr>
              <a:t> </a:t>
            </a:r>
            <a:r>
              <a:rPr lang="en-US" altLang="zh-CN" sz="1200" dirty="0">
                <a:latin typeface="+mj-lt"/>
              </a:rPr>
              <a:t>Zhang</a:t>
            </a:r>
            <a:endParaRPr lang="zh-CN" altLang="en-US" sz="1200" dirty="0">
              <a:latin typeface="+mj-lt"/>
            </a:endParaRPr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2940783" y="1822688"/>
            <a:ext cx="3262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6000" kern="0" dirty="0">
                <a:solidFill>
                  <a:schemeClr val="accent5"/>
                </a:solidFill>
                <a:latin typeface="+mj-ea"/>
                <a:ea typeface="+mj-ea"/>
              </a:rPr>
              <a:t>猫狗分类</a:t>
            </a:r>
          </a:p>
        </p:txBody>
      </p:sp>
      <p:sp>
        <p:nvSpPr>
          <p:cNvPr id="429" name="PA_矩形 8"/>
          <p:cNvSpPr/>
          <p:nvPr>
            <p:custDataLst>
              <p:tags r:id="rId2"/>
            </p:custDataLst>
          </p:nvPr>
        </p:nvSpPr>
        <p:spPr>
          <a:xfrm>
            <a:off x="2672442" y="1444980"/>
            <a:ext cx="41982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Machine</a:t>
            </a: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Learning</a:t>
            </a: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Experiment-4</a:t>
            </a:r>
          </a:p>
        </p:txBody>
      </p:sp>
      <p:sp>
        <p:nvSpPr>
          <p:cNvPr id="430" name="PA_矩形 8"/>
          <p:cNvSpPr/>
          <p:nvPr>
            <p:custDataLst>
              <p:tags r:id="rId3"/>
            </p:custDataLst>
          </p:nvPr>
        </p:nvSpPr>
        <p:spPr>
          <a:xfrm>
            <a:off x="3301972" y="2804280"/>
            <a:ext cx="2540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/>
              </a:rPr>
              <a:t>Cats</a:t>
            </a:r>
            <a:r>
              <a:rPr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/>
              </a:rPr>
              <a:t> </a:t>
            </a:r>
            <a:r>
              <a:rPr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/>
              </a:rPr>
              <a:t>vs</a:t>
            </a:r>
            <a:r>
              <a:rPr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/>
              </a:rPr>
              <a:t> </a:t>
            </a:r>
            <a:r>
              <a:rPr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/>
              </a:rPr>
              <a:t>dogs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-149741" y="2066925"/>
            <a:ext cx="3993136" cy="3187742"/>
            <a:chOff x="-149741" y="2066925"/>
            <a:chExt cx="3993136" cy="3187742"/>
          </a:xfrm>
        </p:grpSpPr>
        <p:sp>
          <p:nvSpPr>
            <p:cNvPr id="14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99760" y="-111606"/>
            <a:ext cx="3444240" cy="3076575"/>
            <a:chOff x="5699760" y="-111606"/>
            <a:chExt cx="3444240" cy="3076575"/>
          </a:xfrm>
        </p:grpSpPr>
        <p:sp>
          <p:nvSpPr>
            <p:cNvPr id="8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0F76100-D4CE-5445-BC14-173521E41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569" y="2155853"/>
            <a:ext cx="1558301" cy="15660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67B85E-A24B-094F-B928-BFEE1570D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02" y="1044158"/>
            <a:ext cx="1610435" cy="1436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244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卷积神经网络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307102" y="295496"/>
            <a:ext cx="993966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7C2E8AA-71EB-3E45-9E17-358FFED5CA59}"/>
              </a:ext>
            </a:extLst>
          </p:cNvPr>
          <p:cNvSpPr txBox="1"/>
          <p:nvPr/>
        </p:nvSpPr>
        <p:spPr>
          <a:xfrm>
            <a:off x="672196" y="137640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卷积运算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6DB719-D6CF-A94E-8249-4241F5DF2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1" y="1799186"/>
            <a:ext cx="3068716" cy="224027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6337D9C-2033-194F-943F-3AECAB433763}"/>
              </a:ext>
            </a:extLst>
          </p:cNvPr>
          <p:cNvSpPr txBox="1"/>
          <p:nvPr/>
        </p:nvSpPr>
        <p:spPr>
          <a:xfrm>
            <a:off x="774812" y="4183933"/>
            <a:ext cx="230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计算流程示意图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A69D0136-BE68-7C45-AF18-98A8571B61EC}"/>
              </a:ext>
            </a:extLst>
          </p:cNvPr>
          <p:cNvCxnSpPr/>
          <p:nvPr/>
        </p:nvCxnSpPr>
        <p:spPr>
          <a:xfrm>
            <a:off x="3459394" y="1454808"/>
            <a:ext cx="0" cy="295169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46831813-58F6-144B-8411-567F7BA2F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351" y="1506096"/>
            <a:ext cx="4067953" cy="16814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EDFAAE6-DC09-9D42-B4A9-A74F1885F6EF}"/>
                  </a:ext>
                </a:extLst>
              </p14:cNvPr>
              <p14:cNvContentPartPr/>
              <p14:nvPr/>
            </p14:nvContentPartPr>
            <p14:xfrm>
              <a:off x="5664598" y="1707361"/>
              <a:ext cx="380520" cy="4201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EDFAAE6-DC09-9D42-B4A9-A74F1885F6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5607" y="1698361"/>
                <a:ext cx="398143" cy="43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9ACA4AB8-E21B-5945-8F3D-8D13AA6F0C10}"/>
              </a:ext>
            </a:extLst>
          </p:cNvPr>
          <p:cNvGrpSpPr/>
          <p:nvPr/>
        </p:nvGrpSpPr>
        <p:grpSpPr>
          <a:xfrm>
            <a:off x="5795158" y="1825663"/>
            <a:ext cx="177120" cy="223920"/>
            <a:chOff x="3790007" y="2384113"/>
            <a:chExt cx="17712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6FA4576-5A66-BD4C-967B-E446C3EB550F}"/>
                    </a:ext>
                  </a:extLst>
                </p14:cNvPr>
                <p14:cNvContentPartPr/>
                <p14:nvPr/>
              </p14:nvContentPartPr>
              <p14:xfrm>
                <a:off x="3854447" y="2607673"/>
                <a:ext cx="360" cy="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6FA4576-5A66-BD4C-967B-E446C3EB55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18447" y="257167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C33DA00-A96B-134D-AA65-E9ADD86A85B7}"/>
                    </a:ext>
                  </a:extLst>
                </p14:cNvPr>
                <p14:cNvContentPartPr/>
                <p14:nvPr/>
              </p14:nvContentPartPr>
              <p14:xfrm>
                <a:off x="3790007" y="2384113"/>
                <a:ext cx="177120" cy="1972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C33DA00-A96B-134D-AA65-E9ADD86A85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4367" y="2348113"/>
                  <a:ext cx="248760" cy="2689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C153A36-6A58-A349-8503-FD19C5DD436C}"/>
              </a:ext>
            </a:extLst>
          </p:cNvPr>
          <p:cNvCxnSpPr>
            <a:cxnSpLocks/>
          </p:cNvCxnSpPr>
          <p:nvPr/>
        </p:nvCxnSpPr>
        <p:spPr>
          <a:xfrm flipV="1">
            <a:off x="4218772" y="2553871"/>
            <a:ext cx="67607" cy="10123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99C92F75-C9CF-774D-91BF-9F462C802B7D}"/>
              </a:ext>
            </a:extLst>
          </p:cNvPr>
          <p:cNvSpPr txBox="1"/>
          <p:nvPr/>
        </p:nvSpPr>
        <p:spPr>
          <a:xfrm>
            <a:off x="3508607" y="3650516"/>
            <a:ext cx="155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感受野 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(receptive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field)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0CCABBB-43BD-4B4A-BB5E-7F6DD0AD7A30}"/>
              </a:ext>
            </a:extLst>
          </p:cNvPr>
          <p:cNvSpPr/>
          <p:nvPr/>
        </p:nvSpPr>
        <p:spPr>
          <a:xfrm>
            <a:off x="6834319" y="2127481"/>
            <a:ext cx="433754" cy="524331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5582851F-B705-6649-B666-DD79C65B323E}"/>
              </a:ext>
            </a:extLst>
          </p:cNvPr>
          <p:cNvCxnSpPr>
            <a:stCxn id="39" idx="3"/>
          </p:cNvCxnSpPr>
          <p:nvPr/>
        </p:nvCxnSpPr>
        <p:spPr>
          <a:xfrm rot="5400000">
            <a:off x="5209253" y="1584546"/>
            <a:ext cx="698109" cy="2679069"/>
          </a:xfrm>
          <a:prstGeom prst="bentConnector2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F8443F8-3405-F743-B685-11BE49CADCAE}"/>
              </a:ext>
            </a:extLst>
          </p:cNvPr>
          <p:cNvCxnSpPr>
            <a:cxnSpLocks/>
          </p:cNvCxnSpPr>
          <p:nvPr/>
        </p:nvCxnSpPr>
        <p:spPr>
          <a:xfrm flipH="1" flipV="1">
            <a:off x="7287486" y="2975903"/>
            <a:ext cx="144710" cy="12080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CD827DDE-D6C3-4341-AD46-495C7E3FF6BF}"/>
              </a:ext>
            </a:extLst>
          </p:cNvPr>
          <p:cNvSpPr txBox="1"/>
          <p:nvPr/>
        </p:nvSpPr>
        <p:spPr>
          <a:xfrm>
            <a:off x="6709007" y="4353900"/>
            <a:ext cx="155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特征图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(feature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map)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09F8428-8E89-F24A-B16F-BF817D9FF827}"/>
              </a:ext>
            </a:extLst>
          </p:cNvPr>
          <p:cNvSpPr txBox="1"/>
          <p:nvPr/>
        </p:nvSpPr>
        <p:spPr>
          <a:xfrm>
            <a:off x="5138760" y="3731152"/>
            <a:ext cx="155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滤波器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(filter)</a:t>
            </a: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4A71ABD-0F1E-7E40-9F3A-0452B680D890}"/>
              </a:ext>
            </a:extLst>
          </p:cNvPr>
          <p:cNvCxnSpPr>
            <a:cxnSpLocks/>
          </p:cNvCxnSpPr>
          <p:nvPr/>
        </p:nvCxnSpPr>
        <p:spPr>
          <a:xfrm flipH="1" flipV="1">
            <a:off x="5834469" y="2835278"/>
            <a:ext cx="82062" cy="7683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99FF4A2-9E80-F246-B04A-22992E790E85}"/>
              </a:ext>
            </a:extLst>
          </p:cNvPr>
          <p:cNvSpPr txBox="1"/>
          <p:nvPr/>
        </p:nvSpPr>
        <p:spPr>
          <a:xfrm>
            <a:off x="672196" y="826813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卷积层：执行卷积操作提取底层到高层特征</a:t>
            </a:r>
          </a:p>
        </p:txBody>
      </p:sp>
    </p:spTree>
    <p:extLst>
      <p:ext uri="{BB962C8B-B14F-4D97-AF65-F5344CB8AC3E}">
        <p14:creationId xmlns:p14="http://schemas.microsoft.com/office/powerpoint/2010/main" val="21004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244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卷积神经网络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307102" y="295496"/>
            <a:ext cx="993966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7CB5C7-7BB9-6445-ABFE-FA5C3B2CA266}"/>
              </a:ext>
            </a:extLst>
          </p:cNvPr>
          <p:cNvSpPr txBox="1"/>
          <p:nvPr/>
        </p:nvSpPr>
        <p:spPr>
          <a:xfrm>
            <a:off x="2037729" y="951235"/>
            <a:ext cx="22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卷积 </a:t>
            </a:r>
            <a:r>
              <a:rPr kumimoji="1" lang="en-US" altLang="zh-CN" b="1" dirty="0">
                <a:solidFill>
                  <a:schemeClr val="accent3"/>
                </a:solidFill>
              </a:rPr>
              <a:t>(convolution)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C97161-FF25-9E41-B3C3-F6A5127A4909}"/>
              </a:ext>
            </a:extLst>
          </p:cNvPr>
          <p:cNvSpPr txBox="1"/>
          <p:nvPr/>
        </p:nvSpPr>
        <p:spPr>
          <a:xfrm>
            <a:off x="4940043" y="512000"/>
            <a:ext cx="2975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3"/>
                </a:solidFill>
              </a:rPr>
              <a:t>输入</a:t>
            </a:r>
            <a:endParaRPr lang="en-US" altLang="zh-CN" sz="1600" b="1" dirty="0">
              <a:solidFill>
                <a:schemeClr val="accent3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42E834-BCCC-B441-B075-6010289B882D}"/>
              </a:ext>
            </a:extLst>
          </p:cNvPr>
          <p:cNvSpPr txBox="1"/>
          <p:nvPr/>
        </p:nvSpPr>
        <p:spPr>
          <a:xfrm>
            <a:off x="4930292" y="994019"/>
            <a:ext cx="2975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3"/>
                </a:solidFill>
              </a:rPr>
              <a:t>滤波器（</a:t>
            </a:r>
            <a:r>
              <a:rPr lang="en-US" altLang="zh-CN" sz="1600" b="1" dirty="0">
                <a:solidFill>
                  <a:schemeClr val="accent3"/>
                </a:solidFill>
              </a:rPr>
              <a:t>filter</a:t>
            </a:r>
            <a:r>
              <a:rPr lang="zh-CN" altLang="en-US" sz="1600" b="1" dirty="0">
                <a:solidFill>
                  <a:schemeClr val="accent3"/>
                </a:solidFill>
              </a:rPr>
              <a:t>）</a:t>
            </a:r>
            <a:endParaRPr lang="en-US" altLang="zh-CN" sz="1600" b="1" dirty="0">
              <a:solidFill>
                <a:schemeClr val="accent3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9112FC-1E51-D640-A233-F1347763FD3D}"/>
              </a:ext>
            </a:extLst>
          </p:cNvPr>
          <p:cNvSpPr txBox="1"/>
          <p:nvPr/>
        </p:nvSpPr>
        <p:spPr>
          <a:xfrm>
            <a:off x="4922880" y="1471413"/>
            <a:ext cx="2975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3"/>
                </a:solidFill>
              </a:rPr>
              <a:t>特征图（</a:t>
            </a:r>
            <a:r>
              <a:rPr lang="en-US" altLang="zh-CN" sz="1600" b="1" dirty="0">
                <a:solidFill>
                  <a:schemeClr val="accent3"/>
                </a:solidFill>
              </a:rPr>
              <a:t>feature</a:t>
            </a:r>
            <a:r>
              <a:rPr lang="zh-CN" altLang="en-US" sz="1600" b="1" dirty="0">
                <a:solidFill>
                  <a:schemeClr val="accent3"/>
                </a:solidFill>
              </a:rPr>
              <a:t> </a:t>
            </a:r>
            <a:r>
              <a:rPr lang="en-US" altLang="zh-CN" sz="1600" b="1" dirty="0">
                <a:solidFill>
                  <a:schemeClr val="accent3"/>
                </a:solidFill>
              </a:rPr>
              <a:t>map</a:t>
            </a:r>
            <a:r>
              <a:rPr lang="zh-CN" altLang="en-US" sz="1600" b="1" dirty="0">
                <a:solidFill>
                  <a:schemeClr val="accent3"/>
                </a:solidFill>
              </a:rPr>
              <a:t>）</a:t>
            </a:r>
            <a:endParaRPr lang="en-US" altLang="zh-CN" sz="1600" b="1" dirty="0">
              <a:solidFill>
                <a:schemeClr val="accent3"/>
              </a:solidFill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9A452B82-6086-D947-B70E-E9AA6C5BFE19}"/>
              </a:ext>
            </a:extLst>
          </p:cNvPr>
          <p:cNvSpPr/>
          <p:nvPr/>
        </p:nvSpPr>
        <p:spPr>
          <a:xfrm rot="16200000">
            <a:off x="4244477" y="2540341"/>
            <a:ext cx="187395" cy="3303847"/>
          </a:xfrm>
          <a:prstGeom prst="leftBrace">
            <a:avLst>
              <a:gd name="adj1" fmla="val 38903"/>
              <a:gd name="adj2" fmla="val 4922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9F68950-771C-FF49-A269-D1375A73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05" y="1840180"/>
            <a:ext cx="4656581" cy="192454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40F2E2A-421E-764B-9AA4-7016AACDECF8}"/>
              </a:ext>
            </a:extLst>
          </p:cNvPr>
          <p:cNvSpPr txBox="1"/>
          <p:nvPr/>
        </p:nvSpPr>
        <p:spPr>
          <a:xfrm>
            <a:off x="2378048" y="3655807"/>
            <a:ext cx="110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输入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F959402-5851-DB4C-90C4-6B964C8EFB75}"/>
              </a:ext>
            </a:extLst>
          </p:cNvPr>
          <p:cNvSpPr txBox="1"/>
          <p:nvPr/>
        </p:nvSpPr>
        <p:spPr>
          <a:xfrm>
            <a:off x="3635429" y="3115782"/>
            <a:ext cx="257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滤波器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E998845-B547-E64D-9542-B4064090B1FC}"/>
              </a:ext>
            </a:extLst>
          </p:cNvPr>
          <p:cNvSpPr txBox="1"/>
          <p:nvPr/>
        </p:nvSpPr>
        <p:spPr>
          <a:xfrm>
            <a:off x="5078039" y="3664307"/>
            <a:ext cx="25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特征图（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feature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1E8054D-C3D4-EE41-9DF6-EEABBADE24E6}"/>
              </a:ext>
            </a:extLst>
          </p:cNvPr>
          <p:cNvSpPr txBox="1"/>
          <p:nvPr/>
        </p:nvSpPr>
        <p:spPr>
          <a:xfrm>
            <a:off x="3374833" y="4355276"/>
            <a:ext cx="192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3"/>
                </a:solidFill>
              </a:rPr>
              <a:t>卷积 </a:t>
            </a:r>
            <a:r>
              <a:rPr kumimoji="1" lang="en-US" altLang="zh-CN" b="1" dirty="0">
                <a:solidFill>
                  <a:schemeClr val="accent3"/>
                </a:solidFill>
              </a:rPr>
              <a:t>(convolution)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33B0C49B-93F6-AA43-AC2F-8FED5CB9F312}"/>
              </a:ext>
            </a:extLst>
          </p:cNvPr>
          <p:cNvSpPr/>
          <p:nvPr/>
        </p:nvSpPr>
        <p:spPr>
          <a:xfrm>
            <a:off x="4426166" y="682345"/>
            <a:ext cx="369277" cy="987456"/>
          </a:xfrm>
          <a:prstGeom prst="leftBrace">
            <a:avLst>
              <a:gd name="adj1" fmla="val 38903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09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244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卷积神经网络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307102" y="295496"/>
            <a:ext cx="993966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7CB5C7-7BB9-6445-ABFE-FA5C3B2CA266}"/>
              </a:ext>
            </a:extLst>
          </p:cNvPr>
          <p:cNvSpPr txBox="1"/>
          <p:nvPr/>
        </p:nvSpPr>
        <p:spPr>
          <a:xfrm>
            <a:off x="926476" y="103416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相关概念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C97161-FF25-9E41-B3C3-F6A5127A4909}"/>
              </a:ext>
            </a:extLst>
          </p:cNvPr>
          <p:cNvSpPr txBox="1"/>
          <p:nvPr/>
        </p:nvSpPr>
        <p:spPr>
          <a:xfrm>
            <a:off x="2975925" y="811970"/>
            <a:ext cx="2975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3"/>
                </a:solidFill>
              </a:rPr>
              <a:t>填充 </a:t>
            </a:r>
            <a:r>
              <a:rPr lang="en-US" altLang="zh-CN" sz="1600" b="1" dirty="0">
                <a:solidFill>
                  <a:schemeClr val="accent3"/>
                </a:solidFill>
              </a:rPr>
              <a:t>(padding)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42E834-BCCC-B441-B075-6010289B882D}"/>
              </a:ext>
            </a:extLst>
          </p:cNvPr>
          <p:cNvSpPr txBox="1"/>
          <p:nvPr/>
        </p:nvSpPr>
        <p:spPr>
          <a:xfrm>
            <a:off x="2975925" y="1280149"/>
            <a:ext cx="2975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3"/>
                </a:solidFill>
              </a:rPr>
              <a:t>步长 </a:t>
            </a:r>
            <a:r>
              <a:rPr lang="en-US" altLang="zh-CN" sz="1600" b="1" dirty="0">
                <a:solidFill>
                  <a:schemeClr val="accent3"/>
                </a:solidFill>
              </a:rPr>
              <a:t>(stride)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51BED853-FF56-1C46-84BA-8C50CAA18CC4}"/>
              </a:ext>
            </a:extLst>
          </p:cNvPr>
          <p:cNvSpPr/>
          <p:nvPr/>
        </p:nvSpPr>
        <p:spPr>
          <a:xfrm>
            <a:off x="2464830" y="798446"/>
            <a:ext cx="369277" cy="820257"/>
          </a:xfrm>
          <a:prstGeom prst="leftBrace">
            <a:avLst>
              <a:gd name="adj1" fmla="val 38903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83303A5-D8AF-4442-A302-F350C152BE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43D86C-9E92-F04A-97B0-D8DE1198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07" y="1857795"/>
            <a:ext cx="2244347" cy="255194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952B07-4238-854B-A1DE-C65BF0908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68" y="2419350"/>
            <a:ext cx="2141855" cy="129286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9E0F613-FD65-BF4D-9DCD-8E3CD84CA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925" y="2225719"/>
            <a:ext cx="1822450" cy="1816100"/>
          </a:xfrm>
          <a:prstGeom prst="rect">
            <a:avLst/>
          </a:prstGeom>
        </p:spPr>
      </p:pic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40D9DBB1-8496-FF4A-AE46-8ED233A71B1D}"/>
              </a:ext>
            </a:extLst>
          </p:cNvPr>
          <p:cNvCxnSpPr>
            <a:cxnSpLocks/>
          </p:cNvCxnSpPr>
          <p:nvPr/>
        </p:nvCxnSpPr>
        <p:spPr>
          <a:xfrm>
            <a:off x="5487721" y="2130669"/>
            <a:ext cx="0" cy="224266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13E65EB1-1FF3-CC44-B3B1-02D5229018C6}"/>
              </a:ext>
            </a:extLst>
          </p:cNvPr>
          <p:cNvSpPr txBox="1"/>
          <p:nvPr/>
        </p:nvSpPr>
        <p:spPr>
          <a:xfrm>
            <a:off x="2429661" y="4362343"/>
            <a:ext cx="230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Padding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示意图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03069C4-0846-924C-B465-555CBD672E70}"/>
              </a:ext>
            </a:extLst>
          </p:cNvPr>
          <p:cNvSpPr txBox="1"/>
          <p:nvPr/>
        </p:nvSpPr>
        <p:spPr>
          <a:xfrm>
            <a:off x="6392061" y="3872542"/>
            <a:ext cx="230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Stride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示意图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7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244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卷积神经网络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307102" y="295496"/>
            <a:ext cx="993966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7CB5C7-7BB9-6445-ABFE-FA5C3B2CA266}"/>
              </a:ext>
            </a:extLst>
          </p:cNvPr>
          <p:cNvSpPr txBox="1"/>
          <p:nvPr/>
        </p:nvSpPr>
        <p:spPr>
          <a:xfrm>
            <a:off x="886910" y="822324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多通道卷积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3E65EB1-1FF3-CC44-B3B1-02D5229018C6}"/>
              </a:ext>
            </a:extLst>
          </p:cNvPr>
          <p:cNvSpPr txBox="1"/>
          <p:nvPr/>
        </p:nvSpPr>
        <p:spPr>
          <a:xfrm>
            <a:off x="1362861" y="3848451"/>
            <a:ext cx="230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多输入通道示意图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03069C4-0846-924C-B465-555CBD672E70}"/>
              </a:ext>
            </a:extLst>
          </p:cNvPr>
          <p:cNvSpPr txBox="1"/>
          <p:nvPr/>
        </p:nvSpPr>
        <p:spPr>
          <a:xfrm>
            <a:off x="5990845" y="3848451"/>
            <a:ext cx="230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多输出通道示意图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72949E-DC2F-1147-8C09-43EF9ED7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0" y="1684589"/>
            <a:ext cx="4362452" cy="1823747"/>
          </a:xfrm>
          <a:prstGeom prst="rect">
            <a:avLst/>
          </a:prstGeom>
        </p:spPr>
      </p:pic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F3BA3640-22BF-3E47-BA33-C0B5D6590D63}"/>
              </a:ext>
            </a:extLst>
          </p:cNvPr>
          <p:cNvCxnSpPr>
            <a:cxnSpLocks/>
          </p:cNvCxnSpPr>
          <p:nvPr/>
        </p:nvCxnSpPr>
        <p:spPr>
          <a:xfrm>
            <a:off x="4572000" y="1684589"/>
            <a:ext cx="0" cy="224266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4594E9B-A537-314E-972D-55ACB3C5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498" y="1924583"/>
            <a:ext cx="4278434" cy="154266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6A0F05-3F78-C34D-9F0A-F0AAC484D9BD}"/>
              </a:ext>
            </a:extLst>
          </p:cNvPr>
          <p:cNvSpPr txBox="1"/>
          <p:nvPr/>
        </p:nvSpPr>
        <p:spPr>
          <a:xfrm>
            <a:off x="1137491" y="1331635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chemeClr val="accent3"/>
                </a:solidFill>
              </a:rPr>
              <a:t>多输入通道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B4E3C1-BF06-7E4A-81E8-45F0696A538E}"/>
              </a:ext>
            </a:extLst>
          </p:cNvPr>
          <p:cNvSpPr txBox="1"/>
          <p:nvPr/>
        </p:nvSpPr>
        <p:spPr>
          <a:xfrm>
            <a:off x="5990845" y="1331635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chemeClr val="accent3"/>
                </a:solidFill>
              </a:rPr>
              <a:t>多输出通道</a:t>
            </a:r>
          </a:p>
        </p:txBody>
      </p:sp>
    </p:spTree>
    <p:extLst>
      <p:ext uri="{BB962C8B-B14F-4D97-AF65-F5344CB8AC3E}">
        <p14:creationId xmlns:p14="http://schemas.microsoft.com/office/powerpoint/2010/main" val="85013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244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卷积神经网络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307102" y="295496"/>
            <a:ext cx="993966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池化层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02FD50-6C95-7A44-9136-E84BC501F6A0}"/>
              </a:ext>
            </a:extLst>
          </p:cNvPr>
          <p:cNvSpPr txBox="1"/>
          <p:nvPr/>
        </p:nvSpPr>
        <p:spPr>
          <a:xfrm>
            <a:off x="857108" y="123053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常用池化</a:t>
            </a:r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7AFC05F4-E630-354D-83E2-6593811F2F07}"/>
              </a:ext>
            </a:extLst>
          </p:cNvPr>
          <p:cNvSpPr/>
          <p:nvPr/>
        </p:nvSpPr>
        <p:spPr>
          <a:xfrm>
            <a:off x="2283283" y="972006"/>
            <a:ext cx="369277" cy="886382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DF08C67-472A-A249-8629-B759D3A3C709}"/>
              </a:ext>
            </a:extLst>
          </p:cNvPr>
          <p:cNvSpPr txBox="1"/>
          <p:nvPr/>
        </p:nvSpPr>
        <p:spPr>
          <a:xfrm>
            <a:off x="2923260" y="896035"/>
            <a:ext cx="27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最大池化 </a:t>
            </a:r>
            <a:r>
              <a:rPr kumimoji="1" lang="en-US" altLang="zh-CN" b="1" dirty="0">
                <a:solidFill>
                  <a:srgbClr val="C00000"/>
                </a:solidFill>
              </a:rPr>
              <a:t>(max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pooling)</a:t>
            </a:r>
            <a:r>
              <a:rPr kumimoji="1" lang="zh-CN" altLang="en-US" b="1" dirty="0">
                <a:solidFill>
                  <a:srgbClr val="C00000"/>
                </a:solidFill>
              </a:rPr>
              <a:t>    </a:t>
            </a:r>
            <a:r>
              <a:rPr kumimoji="1" lang="en-US" altLang="zh-CN" b="1" dirty="0">
                <a:solidFill>
                  <a:srgbClr val="C00000"/>
                </a:solidFill>
              </a:rPr>
              <a:t>√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366516E-CE9A-7B45-A8BA-49D08AE0E986}"/>
              </a:ext>
            </a:extLst>
          </p:cNvPr>
          <p:cNvSpPr txBox="1"/>
          <p:nvPr/>
        </p:nvSpPr>
        <p:spPr>
          <a:xfrm>
            <a:off x="2923260" y="1415197"/>
            <a:ext cx="276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3"/>
                </a:solidFill>
              </a:rPr>
              <a:t>平均池化 </a:t>
            </a:r>
            <a:r>
              <a:rPr kumimoji="1" lang="en-US" altLang="zh-CN" b="1" dirty="0">
                <a:solidFill>
                  <a:schemeClr val="accent3"/>
                </a:solidFill>
              </a:rPr>
              <a:t>(average</a:t>
            </a:r>
            <a:r>
              <a:rPr kumimoji="1" lang="zh-CN" altLang="en-US" b="1" dirty="0">
                <a:solidFill>
                  <a:schemeClr val="accent3"/>
                </a:solidFill>
              </a:rPr>
              <a:t> </a:t>
            </a:r>
            <a:r>
              <a:rPr kumimoji="1" lang="en-US" altLang="zh-CN" b="1" dirty="0">
                <a:solidFill>
                  <a:schemeClr val="accent3"/>
                </a:solidFill>
              </a:rPr>
              <a:t>pooling)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A996782-EAF2-4247-915F-3358C38E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35" y="2146633"/>
            <a:ext cx="3397250" cy="264604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674B3AE-2FA3-4342-9742-39C3AF44C08C}"/>
              </a:ext>
            </a:extLst>
          </p:cNvPr>
          <p:cNvSpPr txBox="1"/>
          <p:nvPr/>
        </p:nvSpPr>
        <p:spPr>
          <a:xfrm>
            <a:off x="4992544" y="267396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池化效果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ADE08A3-3C49-A642-A4B2-1CC61ECFC9F9}"/>
              </a:ext>
            </a:extLst>
          </p:cNvPr>
          <p:cNvSpPr txBox="1"/>
          <p:nvPr/>
        </p:nvSpPr>
        <p:spPr>
          <a:xfrm>
            <a:off x="5353092" y="3193126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</a:rPr>
              <a:t>减少维度</a:t>
            </a:r>
            <a:r>
              <a:rPr kumimoji="1" lang="zh-CN" altLang="en-US" b="1" dirty="0">
                <a:solidFill>
                  <a:schemeClr val="accent3"/>
                </a:solidFill>
              </a:rPr>
              <a:t>，</a:t>
            </a:r>
            <a:r>
              <a:rPr kumimoji="1" lang="zh-CN" altLang="en-US" b="1" dirty="0">
                <a:solidFill>
                  <a:srgbClr val="C00000"/>
                </a:solidFill>
              </a:rPr>
              <a:t>保留特征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</a:rPr>
              <a:t>防止过拟合</a:t>
            </a:r>
            <a:r>
              <a:rPr kumimoji="1" lang="zh-CN" altLang="en-US" b="1" dirty="0">
                <a:solidFill>
                  <a:schemeClr val="accent3"/>
                </a:solidFill>
              </a:rPr>
              <a:t>，提高</a:t>
            </a:r>
            <a:r>
              <a:rPr kumimoji="1" lang="zh-CN" altLang="en-US" b="1" dirty="0">
                <a:solidFill>
                  <a:srgbClr val="C00000"/>
                </a:solidFill>
              </a:rPr>
              <a:t>泛化</a:t>
            </a:r>
            <a:r>
              <a:rPr kumimoji="1" lang="zh-CN" altLang="en-US" b="1" dirty="0">
                <a:solidFill>
                  <a:schemeClr val="accent3"/>
                </a:solidFill>
              </a:rPr>
              <a:t>能力</a:t>
            </a:r>
          </a:p>
        </p:txBody>
      </p:sp>
    </p:spTree>
    <p:extLst>
      <p:ext uri="{BB962C8B-B14F-4D97-AF65-F5344CB8AC3E}">
        <p14:creationId xmlns:p14="http://schemas.microsoft.com/office/powerpoint/2010/main" val="60010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244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卷积神经网络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307102" y="295496"/>
            <a:ext cx="1264898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全连接层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02FD50-6C95-7A44-9136-E84BC501F6A0}"/>
              </a:ext>
            </a:extLst>
          </p:cNvPr>
          <p:cNvSpPr txBox="1"/>
          <p:nvPr/>
        </p:nvSpPr>
        <p:spPr>
          <a:xfrm>
            <a:off x="962074" y="69560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概念介绍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73B4A99-FA24-8340-AE3E-2B6D218E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4" y="1078199"/>
            <a:ext cx="4566611" cy="23173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8FAD488-44E4-3D4E-AED7-3F50435CD7F5}"/>
              </a:ext>
            </a:extLst>
          </p:cNvPr>
          <p:cNvSpPr txBox="1"/>
          <p:nvPr/>
        </p:nvSpPr>
        <p:spPr>
          <a:xfrm>
            <a:off x="5511725" y="1925419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处理卷积</a:t>
            </a:r>
            <a:r>
              <a:rPr kumimoji="1" lang="en-US" altLang="zh-CN" b="1" dirty="0">
                <a:solidFill>
                  <a:schemeClr val="accent3"/>
                </a:solidFill>
              </a:rPr>
              <a:t>/</a:t>
            </a:r>
            <a:r>
              <a:rPr kumimoji="1" lang="zh-CN" altLang="en-US" b="1" dirty="0">
                <a:solidFill>
                  <a:schemeClr val="accent3"/>
                </a:solidFill>
              </a:rPr>
              <a:t>池化后的结果</a:t>
            </a:r>
            <a:endParaRPr kumimoji="1" lang="en-US" altLang="zh-CN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完成图片分类任务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A2FA7C2-B848-B04B-A23A-953A6C17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930" y="2900923"/>
            <a:ext cx="4341055" cy="175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5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5699760" y="-111605"/>
            <a:ext cx="3444240" cy="1697854"/>
          </a:xfrm>
          <a:custGeom>
            <a:avLst/>
            <a:gdLst>
              <a:gd name="T0" fmla="*/ 1890 w 1890"/>
              <a:gd name="T1" fmla="*/ 0 h 697"/>
              <a:gd name="T2" fmla="*/ 7 w 1890"/>
              <a:gd name="T3" fmla="*/ 0 h 697"/>
              <a:gd name="T4" fmla="*/ 6 w 1890"/>
              <a:gd name="T5" fmla="*/ 92 h 697"/>
              <a:gd name="T6" fmla="*/ 22 w 1890"/>
              <a:gd name="T7" fmla="*/ 108 h 697"/>
              <a:gd name="T8" fmla="*/ 242 w 1890"/>
              <a:gd name="T9" fmla="*/ 268 h 697"/>
              <a:gd name="T10" fmla="*/ 354 w 1890"/>
              <a:gd name="T11" fmla="*/ 279 h 697"/>
              <a:gd name="T12" fmla="*/ 416 w 1890"/>
              <a:gd name="T13" fmla="*/ 278 h 697"/>
              <a:gd name="T14" fmla="*/ 477 w 1890"/>
              <a:gd name="T15" fmla="*/ 276 h 697"/>
              <a:gd name="T16" fmla="*/ 546 w 1890"/>
              <a:gd name="T17" fmla="*/ 280 h 697"/>
              <a:gd name="T18" fmla="*/ 751 w 1890"/>
              <a:gd name="T19" fmla="*/ 588 h 697"/>
              <a:gd name="T20" fmla="*/ 1014 w 1890"/>
              <a:gd name="T21" fmla="*/ 697 h 697"/>
              <a:gd name="T22" fmla="*/ 1181 w 1890"/>
              <a:gd name="T23" fmla="*/ 655 h 697"/>
              <a:gd name="T24" fmla="*/ 1470 w 1890"/>
              <a:gd name="T25" fmla="*/ 396 h 697"/>
              <a:gd name="T26" fmla="*/ 1890 w 1890"/>
              <a:gd name="T27" fmla="*/ 296 h 697"/>
              <a:gd name="T28" fmla="*/ 1890 w 1890"/>
              <a:gd name="T29" fmla="*/ 0 h 697"/>
              <a:gd name="connsiteX0" fmla="*/ 10721 w 10721"/>
              <a:gd name="connsiteY0" fmla="*/ 114 h 10114"/>
              <a:gd name="connsiteX1" fmla="*/ 758 w 10721"/>
              <a:gd name="connsiteY1" fmla="*/ 114 h 10114"/>
              <a:gd name="connsiteX2" fmla="*/ 837 w 10721"/>
              <a:gd name="connsiteY2" fmla="*/ 1663 h 10114"/>
              <a:gd name="connsiteX3" fmla="*/ 2001 w 10721"/>
              <a:gd name="connsiteY3" fmla="*/ 3959 h 10114"/>
              <a:gd name="connsiteX4" fmla="*/ 2594 w 10721"/>
              <a:gd name="connsiteY4" fmla="*/ 4117 h 10114"/>
              <a:gd name="connsiteX5" fmla="*/ 2922 w 10721"/>
              <a:gd name="connsiteY5" fmla="*/ 4103 h 10114"/>
              <a:gd name="connsiteX6" fmla="*/ 3245 w 10721"/>
              <a:gd name="connsiteY6" fmla="*/ 4074 h 10114"/>
              <a:gd name="connsiteX7" fmla="*/ 3610 w 10721"/>
              <a:gd name="connsiteY7" fmla="*/ 4131 h 10114"/>
              <a:gd name="connsiteX8" fmla="*/ 4695 w 10721"/>
              <a:gd name="connsiteY8" fmla="*/ 8550 h 10114"/>
              <a:gd name="connsiteX9" fmla="*/ 6086 w 10721"/>
              <a:gd name="connsiteY9" fmla="*/ 10114 h 10114"/>
              <a:gd name="connsiteX10" fmla="*/ 6970 w 10721"/>
              <a:gd name="connsiteY10" fmla="*/ 9511 h 10114"/>
              <a:gd name="connsiteX11" fmla="*/ 8499 w 10721"/>
              <a:gd name="connsiteY11" fmla="*/ 5795 h 10114"/>
              <a:gd name="connsiteX12" fmla="*/ 10721 w 10721"/>
              <a:gd name="connsiteY12" fmla="*/ 4361 h 10114"/>
              <a:gd name="connsiteX13" fmla="*/ 10721 w 10721"/>
              <a:gd name="connsiteY13" fmla="*/ 114 h 10114"/>
              <a:gd name="connsiteX0-1" fmla="*/ 10669 w 10669"/>
              <a:gd name="connsiteY0-2" fmla="*/ 114 h 10114"/>
              <a:gd name="connsiteX1-3" fmla="*/ 706 w 10669"/>
              <a:gd name="connsiteY1-4" fmla="*/ 114 h 10114"/>
              <a:gd name="connsiteX2-5" fmla="*/ 785 w 10669"/>
              <a:gd name="connsiteY2-6" fmla="*/ 1663 h 10114"/>
              <a:gd name="connsiteX3-7" fmla="*/ 1949 w 10669"/>
              <a:gd name="connsiteY3-8" fmla="*/ 3959 h 10114"/>
              <a:gd name="connsiteX4-9" fmla="*/ 2542 w 10669"/>
              <a:gd name="connsiteY4-10" fmla="*/ 4117 h 10114"/>
              <a:gd name="connsiteX5-11" fmla="*/ 2870 w 10669"/>
              <a:gd name="connsiteY5-12" fmla="*/ 4103 h 10114"/>
              <a:gd name="connsiteX6-13" fmla="*/ 3193 w 10669"/>
              <a:gd name="connsiteY6-14" fmla="*/ 4074 h 10114"/>
              <a:gd name="connsiteX7-15" fmla="*/ 3558 w 10669"/>
              <a:gd name="connsiteY7-16" fmla="*/ 4131 h 10114"/>
              <a:gd name="connsiteX8-17" fmla="*/ 4643 w 10669"/>
              <a:gd name="connsiteY8-18" fmla="*/ 8550 h 10114"/>
              <a:gd name="connsiteX9-19" fmla="*/ 6034 w 10669"/>
              <a:gd name="connsiteY9-20" fmla="*/ 10114 h 10114"/>
              <a:gd name="connsiteX10-21" fmla="*/ 6918 w 10669"/>
              <a:gd name="connsiteY10-22" fmla="*/ 9511 h 10114"/>
              <a:gd name="connsiteX11-23" fmla="*/ 8447 w 10669"/>
              <a:gd name="connsiteY11-24" fmla="*/ 5795 h 10114"/>
              <a:gd name="connsiteX12-25" fmla="*/ 10669 w 10669"/>
              <a:gd name="connsiteY12-26" fmla="*/ 4361 h 10114"/>
              <a:gd name="connsiteX13-27" fmla="*/ 10669 w 10669"/>
              <a:gd name="connsiteY13-28" fmla="*/ 114 h 10114"/>
              <a:gd name="connsiteX0-29" fmla="*/ 10100 w 10100"/>
              <a:gd name="connsiteY0-30" fmla="*/ 469 h 10469"/>
              <a:gd name="connsiteX1-31" fmla="*/ 1000 w 10100"/>
              <a:gd name="connsiteY1-32" fmla="*/ 59 h 10469"/>
              <a:gd name="connsiteX2-33" fmla="*/ 216 w 10100"/>
              <a:gd name="connsiteY2-34" fmla="*/ 2018 h 10469"/>
              <a:gd name="connsiteX3-35" fmla="*/ 1380 w 10100"/>
              <a:gd name="connsiteY3-36" fmla="*/ 4314 h 10469"/>
              <a:gd name="connsiteX4-37" fmla="*/ 1973 w 10100"/>
              <a:gd name="connsiteY4-38" fmla="*/ 4472 h 10469"/>
              <a:gd name="connsiteX5-39" fmla="*/ 2301 w 10100"/>
              <a:gd name="connsiteY5-40" fmla="*/ 4458 h 10469"/>
              <a:gd name="connsiteX6-41" fmla="*/ 2624 w 10100"/>
              <a:gd name="connsiteY6-42" fmla="*/ 4429 h 10469"/>
              <a:gd name="connsiteX7-43" fmla="*/ 2989 w 10100"/>
              <a:gd name="connsiteY7-44" fmla="*/ 4486 h 10469"/>
              <a:gd name="connsiteX8-45" fmla="*/ 4074 w 10100"/>
              <a:gd name="connsiteY8-46" fmla="*/ 8905 h 10469"/>
              <a:gd name="connsiteX9-47" fmla="*/ 5465 w 10100"/>
              <a:gd name="connsiteY9-48" fmla="*/ 10469 h 10469"/>
              <a:gd name="connsiteX10-49" fmla="*/ 6349 w 10100"/>
              <a:gd name="connsiteY10-50" fmla="*/ 9866 h 10469"/>
              <a:gd name="connsiteX11-51" fmla="*/ 7878 w 10100"/>
              <a:gd name="connsiteY11-52" fmla="*/ 6150 h 10469"/>
              <a:gd name="connsiteX12-53" fmla="*/ 10100 w 10100"/>
              <a:gd name="connsiteY12-54" fmla="*/ 4716 h 10469"/>
              <a:gd name="connsiteX13-55" fmla="*/ 10100 w 10100"/>
              <a:gd name="connsiteY13-56" fmla="*/ 469 h 10469"/>
              <a:gd name="connsiteX0-57" fmla="*/ 10106 w 10106"/>
              <a:gd name="connsiteY0-58" fmla="*/ 411 h 10411"/>
              <a:gd name="connsiteX1-59" fmla="*/ 1006 w 10106"/>
              <a:gd name="connsiteY1-60" fmla="*/ 1 h 10411"/>
              <a:gd name="connsiteX2-61" fmla="*/ 222 w 10106"/>
              <a:gd name="connsiteY2-62" fmla="*/ 1960 h 10411"/>
              <a:gd name="connsiteX3-63" fmla="*/ 1386 w 10106"/>
              <a:gd name="connsiteY3-64" fmla="*/ 4256 h 10411"/>
              <a:gd name="connsiteX4-65" fmla="*/ 1979 w 10106"/>
              <a:gd name="connsiteY4-66" fmla="*/ 4414 h 10411"/>
              <a:gd name="connsiteX5-67" fmla="*/ 2307 w 10106"/>
              <a:gd name="connsiteY5-68" fmla="*/ 4400 h 10411"/>
              <a:gd name="connsiteX6-69" fmla="*/ 2630 w 10106"/>
              <a:gd name="connsiteY6-70" fmla="*/ 4371 h 10411"/>
              <a:gd name="connsiteX7-71" fmla="*/ 2995 w 10106"/>
              <a:gd name="connsiteY7-72" fmla="*/ 4428 h 10411"/>
              <a:gd name="connsiteX8-73" fmla="*/ 4080 w 10106"/>
              <a:gd name="connsiteY8-74" fmla="*/ 8847 h 10411"/>
              <a:gd name="connsiteX9-75" fmla="*/ 5471 w 10106"/>
              <a:gd name="connsiteY9-76" fmla="*/ 10411 h 10411"/>
              <a:gd name="connsiteX10-77" fmla="*/ 6355 w 10106"/>
              <a:gd name="connsiteY10-78" fmla="*/ 9808 h 10411"/>
              <a:gd name="connsiteX11-79" fmla="*/ 7884 w 10106"/>
              <a:gd name="connsiteY11-80" fmla="*/ 6092 h 10411"/>
              <a:gd name="connsiteX12-81" fmla="*/ 10106 w 10106"/>
              <a:gd name="connsiteY12-82" fmla="*/ 4658 h 10411"/>
              <a:gd name="connsiteX13-83" fmla="*/ 10106 w 10106"/>
              <a:gd name="connsiteY13-84" fmla="*/ 411 h 10411"/>
              <a:gd name="connsiteX0-85" fmla="*/ 10118 w 10118"/>
              <a:gd name="connsiteY0-86" fmla="*/ 0 h 10000"/>
              <a:gd name="connsiteX1-87" fmla="*/ 996 w 10118"/>
              <a:gd name="connsiteY1-88" fmla="*/ 39 h 10000"/>
              <a:gd name="connsiteX2-89" fmla="*/ 234 w 10118"/>
              <a:gd name="connsiteY2-90" fmla="*/ 1549 h 10000"/>
              <a:gd name="connsiteX3-91" fmla="*/ 1398 w 10118"/>
              <a:gd name="connsiteY3-92" fmla="*/ 3845 h 10000"/>
              <a:gd name="connsiteX4-93" fmla="*/ 1991 w 10118"/>
              <a:gd name="connsiteY4-94" fmla="*/ 4003 h 10000"/>
              <a:gd name="connsiteX5-95" fmla="*/ 2319 w 10118"/>
              <a:gd name="connsiteY5-96" fmla="*/ 3989 h 10000"/>
              <a:gd name="connsiteX6-97" fmla="*/ 2642 w 10118"/>
              <a:gd name="connsiteY6-98" fmla="*/ 3960 h 10000"/>
              <a:gd name="connsiteX7-99" fmla="*/ 3007 w 10118"/>
              <a:gd name="connsiteY7-100" fmla="*/ 4017 h 10000"/>
              <a:gd name="connsiteX8-101" fmla="*/ 4092 w 10118"/>
              <a:gd name="connsiteY8-102" fmla="*/ 8436 h 10000"/>
              <a:gd name="connsiteX9-103" fmla="*/ 5483 w 10118"/>
              <a:gd name="connsiteY9-104" fmla="*/ 10000 h 10000"/>
              <a:gd name="connsiteX10-105" fmla="*/ 6367 w 10118"/>
              <a:gd name="connsiteY10-106" fmla="*/ 9397 h 10000"/>
              <a:gd name="connsiteX11-107" fmla="*/ 7896 w 10118"/>
              <a:gd name="connsiteY11-108" fmla="*/ 5681 h 10000"/>
              <a:gd name="connsiteX12-109" fmla="*/ 10118 w 10118"/>
              <a:gd name="connsiteY12-110" fmla="*/ 4247 h 10000"/>
              <a:gd name="connsiteX13-111" fmla="*/ 10118 w 10118"/>
              <a:gd name="connsiteY13-112" fmla="*/ 0 h 10000"/>
              <a:gd name="connsiteX0-113" fmla="*/ 10111 w 10111"/>
              <a:gd name="connsiteY0-114" fmla="*/ 83 h 10083"/>
              <a:gd name="connsiteX1-115" fmla="*/ 989 w 10111"/>
              <a:gd name="connsiteY1-116" fmla="*/ 122 h 10083"/>
              <a:gd name="connsiteX2-117" fmla="*/ 227 w 10111"/>
              <a:gd name="connsiteY2-118" fmla="*/ 1632 h 10083"/>
              <a:gd name="connsiteX3-119" fmla="*/ 1391 w 10111"/>
              <a:gd name="connsiteY3-120" fmla="*/ 3928 h 10083"/>
              <a:gd name="connsiteX4-121" fmla="*/ 1984 w 10111"/>
              <a:gd name="connsiteY4-122" fmla="*/ 4086 h 10083"/>
              <a:gd name="connsiteX5-123" fmla="*/ 2312 w 10111"/>
              <a:gd name="connsiteY5-124" fmla="*/ 4072 h 10083"/>
              <a:gd name="connsiteX6-125" fmla="*/ 2635 w 10111"/>
              <a:gd name="connsiteY6-126" fmla="*/ 4043 h 10083"/>
              <a:gd name="connsiteX7-127" fmla="*/ 3000 w 10111"/>
              <a:gd name="connsiteY7-128" fmla="*/ 4100 h 10083"/>
              <a:gd name="connsiteX8-129" fmla="*/ 4085 w 10111"/>
              <a:gd name="connsiteY8-130" fmla="*/ 8519 h 10083"/>
              <a:gd name="connsiteX9-131" fmla="*/ 5476 w 10111"/>
              <a:gd name="connsiteY9-132" fmla="*/ 10083 h 10083"/>
              <a:gd name="connsiteX10-133" fmla="*/ 6360 w 10111"/>
              <a:gd name="connsiteY10-134" fmla="*/ 9480 h 10083"/>
              <a:gd name="connsiteX11-135" fmla="*/ 7889 w 10111"/>
              <a:gd name="connsiteY11-136" fmla="*/ 5764 h 10083"/>
              <a:gd name="connsiteX12-137" fmla="*/ 10111 w 10111"/>
              <a:gd name="connsiteY12-138" fmla="*/ 4330 h 10083"/>
              <a:gd name="connsiteX13-139" fmla="*/ 10111 w 10111"/>
              <a:gd name="connsiteY13-140" fmla="*/ 83 h 10083"/>
              <a:gd name="connsiteX0-141" fmla="*/ 10168 w 10168"/>
              <a:gd name="connsiteY0-142" fmla="*/ 83 h 10083"/>
              <a:gd name="connsiteX1-143" fmla="*/ 1046 w 10168"/>
              <a:gd name="connsiteY1-144" fmla="*/ 122 h 10083"/>
              <a:gd name="connsiteX2-145" fmla="*/ 284 w 10168"/>
              <a:gd name="connsiteY2-146" fmla="*/ 1632 h 10083"/>
              <a:gd name="connsiteX3-147" fmla="*/ 1448 w 10168"/>
              <a:gd name="connsiteY3-148" fmla="*/ 3928 h 10083"/>
              <a:gd name="connsiteX4-149" fmla="*/ 2041 w 10168"/>
              <a:gd name="connsiteY4-150" fmla="*/ 4086 h 10083"/>
              <a:gd name="connsiteX5-151" fmla="*/ 2369 w 10168"/>
              <a:gd name="connsiteY5-152" fmla="*/ 4072 h 10083"/>
              <a:gd name="connsiteX6-153" fmla="*/ 2692 w 10168"/>
              <a:gd name="connsiteY6-154" fmla="*/ 4043 h 10083"/>
              <a:gd name="connsiteX7-155" fmla="*/ 3057 w 10168"/>
              <a:gd name="connsiteY7-156" fmla="*/ 4100 h 10083"/>
              <a:gd name="connsiteX8-157" fmla="*/ 4142 w 10168"/>
              <a:gd name="connsiteY8-158" fmla="*/ 8519 h 10083"/>
              <a:gd name="connsiteX9-159" fmla="*/ 5533 w 10168"/>
              <a:gd name="connsiteY9-160" fmla="*/ 10083 h 10083"/>
              <a:gd name="connsiteX10-161" fmla="*/ 6417 w 10168"/>
              <a:gd name="connsiteY10-162" fmla="*/ 9480 h 10083"/>
              <a:gd name="connsiteX11-163" fmla="*/ 7946 w 10168"/>
              <a:gd name="connsiteY11-164" fmla="*/ 5764 h 10083"/>
              <a:gd name="connsiteX12-165" fmla="*/ 10168 w 10168"/>
              <a:gd name="connsiteY12-166" fmla="*/ 4330 h 10083"/>
              <a:gd name="connsiteX13-167" fmla="*/ 10168 w 10168"/>
              <a:gd name="connsiteY13-168" fmla="*/ 83 h 10083"/>
              <a:gd name="connsiteX0-169" fmla="*/ 10168 w 10168"/>
              <a:gd name="connsiteY0-170" fmla="*/ 83 h 10083"/>
              <a:gd name="connsiteX1-171" fmla="*/ 1046 w 10168"/>
              <a:gd name="connsiteY1-172" fmla="*/ 122 h 10083"/>
              <a:gd name="connsiteX2-173" fmla="*/ 284 w 10168"/>
              <a:gd name="connsiteY2-174" fmla="*/ 1632 h 10083"/>
              <a:gd name="connsiteX3-175" fmla="*/ 1448 w 10168"/>
              <a:gd name="connsiteY3-176" fmla="*/ 3928 h 10083"/>
              <a:gd name="connsiteX4-177" fmla="*/ 2041 w 10168"/>
              <a:gd name="connsiteY4-178" fmla="*/ 4086 h 10083"/>
              <a:gd name="connsiteX5-179" fmla="*/ 2369 w 10168"/>
              <a:gd name="connsiteY5-180" fmla="*/ 4072 h 10083"/>
              <a:gd name="connsiteX6-181" fmla="*/ 2692 w 10168"/>
              <a:gd name="connsiteY6-182" fmla="*/ 4043 h 10083"/>
              <a:gd name="connsiteX7-183" fmla="*/ 3057 w 10168"/>
              <a:gd name="connsiteY7-184" fmla="*/ 4100 h 10083"/>
              <a:gd name="connsiteX8-185" fmla="*/ 4142 w 10168"/>
              <a:gd name="connsiteY8-186" fmla="*/ 8519 h 10083"/>
              <a:gd name="connsiteX9-187" fmla="*/ 5533 w 10168"/>
              <a:gd name="connsiteY9-188" fmla="*/ 10083 h 10083"/>
              <a:gd name="connsiteX10-189" fmla="*/ 6417 w 10168"/>
              <a:gd name="connsiteY10-190" fmla="*/ 9480 h 10083"/>
              <a:gd name="connsiteX11-191" fmla="*/ 7946 w 10168"/>
              <a:gd name="connsiteY11-192" fmla="*/ 5764 h 10083"/>
              <a:gd name="connsiteX12-193" fmla="*/ 10168 w 10168"/>
              <a:gd name="connsiteY12-194" fmla="*/ 4330 h 10083"/>
              <a:gd name="connsiteX13-195" fmla="*/ 10168 w 10168"/>
              <a:gd name="connsiteY13-196" fmla="*/ 83 h 10083"/>
              <a:gd name="connsiteX0-197" fmla="*/ 10168 w 10168"/>
              <a:gd name="connsiteY0-198" fmla="*/ 83 h 10083"/>
              <a:gd name="connsiteX1-199" fmla="*/ 1046 w 10168"/>
              <a:gd name="connsiteY1-200" fmla="*/ 122 h 10083"/>
              <a:gd name="connsiteX2-201" fmla="*/ 284 w 10168"/>
              <a:gd name="connsiteY2-202" fmla="*/ 1632 h 10083"/>
              <a:gd name="connsiteX3-203" fmla="*/ 1448 w 10168"/>
              <a:gd name="connsiteY3-204" fmla="*/ 3928 h 10083"/>
              <a:gd name="connsiteX4-205" fmla="*/ 2041 w 10168"/>
              <a:gd name="connsiteY4-206" fmla="*/ 4086 h 10083"/>
              <a:gd name="connsiteX5-207" fmla="*/ 2369 w 10168"/>
              <a:gd name="connsiteY5-208" fmla="*/ 4072 h 10083"/>
              <a:gd name="connsiteX6-209" fmla="*/ 2692 w 10168"/>
              <a:gd name="connsiteY6-210" fmla="*/ 4043 h 10083"/>
              <a:gd name="connsiteX7-211" fmla="*/ 3057 w 10168"/>
              <a:gd name="connsiteY7-212" fmla="*/ 4100 h 10083"/>
              <a:gd name="connsiteX8-213" fmla="*/ 4142 w 10168"/>
              <a:gd name="connsiteY8-214" fmla="*/ 8519 h 10083"/>
              <a:gd name="connsiteX9-215" fmla="*/ 5533 w 10168"/>
              <a:gd name="connsiteY9-216" fmla="*/ 10083 h 10083"/>
              <a:gd name="connsiteX10-217" fmla="*/ 6417 w 10168"/>
              <a:gd name="connsiteY10-218" fmla="*/ 9480 h 10083"/>
              <a:gd name="connsiteX11-219" fmla="*/ 7946 w 10168"/>
              <a:gd name="connsiteY11-220" fmla="*/ 5764 h 10083"/>
              <a:gd name="connsiteX12-221" fmla="*/ 10168 w 10168"/>
              <a:gd name="connsiteY12-222" fmla="*/ 4330 h 10083"/>
              <a:gd name="connsiteX13-223" fmla="*/ 10168 w 10168"/>
              <a:gd name="connsiteY13-224" fmla="*/ 83 h 10083"/>
              <a:gd name="connsiteX0-225" fmla="*/ 10168 w 10168"/>
              <a:gd name="connsiteY0-226" fmla="*/ 83 h 10083"/>
              <a:gd name="connsiteX1-227" fmla="*/ 1046 w 10168"/>
              <a:gd name="connsiteY1-228" fmla="*/ 122 h 10083"/>
              <a:gd name="connsiteX2-229" fmla="*/ 284 w 10168"/>
              <a:gd name="connsiteY2-230" fmla="*/ 1632 h 10083"/>
              <a:gd name="connsiteX3-231" fmla="*/ 1448 w 10168"/>
              <a:gd name="connsiteY3-232" fmla="*/ 3928 h 10083"/>
              <a:gd name="connsiteX4-233" fmla="*/ 2041 w 10168"/>
              <a:gd name="connsiteY4-234" fmla="*/ 4086 h 10083"/>
              <a:gd name="connsiteX5-235" fmla="*/ 2369 w 10168"/>
              <a:gd name="connsiteY5-236" fmla="*/ 4072 h 10083"/>
              <a:gd name="connsiteX6-237" fmla="*/ 2692 w 10168"/>
              <a:gd name="connsiteY6-238" fmla="*/ 4043 h 10083"/>
              <a:gd name="connsiteX7-239" fmla="*/ 3057 w 10168"/>
              <a:gd name="connsiteY7-240" fmla="*/ 4100 h 10083"/>
              <a:gd name="connsiteX8-241" fmla="*/ 4142 w 10168"/>
              <a:gd name="connsiteY8-242" fmla="*/ 8519 h 10083"/>
              <a:gd name="connsiteX9-243" fmla="*/ 5533 w 10168"/>
              <a:gd name="connsiteY9-244" fmla="*/ 10083 h 10083"/>
              <a:gd name="connsiteX10-245" fmla="*/ 6417 w 10168"/>
              <a:gd name="connsiteY10-246" fmla="*/ 9480 h 10083"/>
              <a:gd name="connsiteX11-247" fmla="*/ 7946 w 10168"/>
              <a:gd name="connsiteY11-248" fmla="*/ 5764 h 10083"/>
              <a:gd name="connsiteX12-249" fmla="*/ 10168 w 10168"/>
              <a:gd name="connsiteY12-250" fmla="*/ 4330 h 10083"/>
              <a:gd name="connsiteX13-251" fmla="*/ 10168 w 10168"/>
              <a:gd name="connsiteY13-252" fmla="*/ 83 h 10083"/>
              <a:gd name="connsiteX0-253" fmla="*/ 10168 w 10168"/>
              <a:gd name="connsiteY0-254" fmla="*/ 83 h 10083"/>
              <a:gd name="connsiteX1-255" fmla="*/ 1046 w 10168"/>
              <a:gd name="connsiteY1-256" fmla="*/ 122 h 10083"/>
              <a:gd name="connsiteX2-257" fmla="*/ 284 w 10168"/>
              <a:gd name="connsiteY2-258" fmla="*/ 1632 h 10083"/>
              <a:gd name="connsiteX3-259" fmla="*/ 1304 w 10168"/>
              <a:gd name="connsiteY3-260" fmla="*/ 3830 h 10083"/>
              <a:gd name="connsiteX4-261" fmla="*/ 2041 w 10168"/>
              <a:gd name="connsiteY4-262" fmla="*/ 4086 h 10083"/>
              <a:gd name="connsiteX5-263" fmla="*/ 2369 w 10168"/>
              <a:gd name="connsiteY5-264" fmla="*/ 4072 h 10083"/>
              <a:gd name="connsiteX6-265" fmla="*/ 2692 w 10168"/>
              <a:gd name="connsiteY6-266" fmla="*/ 4043 h 10083"/>
              <a:gd name="connsiteX7-267" fmla="*/ 3057 w 10168"/>
              <a:gd name="connsiteY7-268" fmla="*/ 4100 h 10083"/>
              <a:gd name="connsiteX8-269" fmla="*/ 4142 w 10168"/>
              <a:gd name="connsiteY8-270" fmla="*/ 8519 h 10083"/>
              <a:gd name="connsiteX9-271" fmla="*/ 5533 w 10168"/>
              <a:gd name="connsiteY9-272" fmla="*/ 10083 h 10083"/>
              <a:gd name="connsiteX10-273" fmla="*/ 6417 w 10168"/>
              <a:gd name="connsiteY10-274" fmla="*/ 9480 h 10083"/>
              <a:gd name="connsiteX11-275" fmla="*/ 7946 w 10168"/>
              <a:gd name="connsiteY11-276" fmla="*/ 5764 h 10083"/>
              <a:gd name="connsiteX12-277" fmla="*/ 10168 w 10168"/>
              <a:gd name="connsiteY12-278" fmla="*/ 4330 h 10083"/>
              <a:gd name="connsiteX13-279" fmla="*/ 10168 w 10168"/>
              <a:gd name="connsiteY13-280" fmla="*/ 83 h 100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10168" h="10083">
                <a:moveTo>
                  <a:pt x="10168" y="83"/>
                </a:moveTo>
                <a:cubicBezTo>
                  <a:pt x="7127" y="96"/>
                  <a:pt x="2693" y="-136"/>
                  <a:pt x="1046" y="122"/>
                </a:cubicBezTo>
                <a:cubicBezTo>
                  <a:pt x="-601" y="380"/>
                  <a:pt x="156" y="815"/>
                  <a:pt x="284" y="1632"/>
                </a:cubicBezTo>
                <a:cubicBezTo>
                  <a:pt x="497" y="2911"/>
                  <a:pt x="996" y="3432"/>
                  <a:pt x="1304" y="3830"/>
                </a:cubicBezTo>
                <a:cubicBezTo>
                  <a:pt x="1575" y="4180"/>
                  <a:pt x="1863" y="4046"/>
                  <a:pt x="2041" y="4086"/>
                </a:cubicBezTo>
                <a:cubicBezTo>
                  <a:pt x="2219" y="4126"/>
                  <a:pt x="2258" y="4086"/>
                  <a:pt x="2369" y="4072"/>
                </a:cubicBezTo>
                <a:cubicBezTo>
                  <a:pt x="2475" y="4057"/>
                  <a:pt x="2586" y="4043"/>
                  <a:pt x="2692" y="4043"/>
                </a:cubicBezTo>
                <a:cubicBezTo>
                  <a:pt x="2814" y="4043"/>
                  <a:pt x="2935" y="4057"/>
                  <a:pt x="3057" y="4100"/>
                </a:cubicBezTo>
                <a:cubicBezTo>
                  <a:pt x="3819" y="4344"/>
                  <a:pt x="3724" y="7314"/>
                  <a:pt x="4142" y="8519"/>
                </a:cubicBezTo>
                <a:cubicBezTo>
                  <a:pt x="4496" y="9538"/>
                  <a:pt x="5015" y="10083"/>
                  <a:pt x="5533" y="10083"/>
                </a:cubicBezTo>
                <a:cubicBezTo>
                  <a:pt x="5840" y="10083"/>
                  <a:pt x="6147" y="9882"/>
                  <a:pt x="6417" y="9480"/>
                </a:cubicBezTo>
                <a:cubicBezTo>
                  <a:pt x="7020" y="8591"/>
                  <a:pt x="7396" y="6884"/>
                  <a:pt x="7946" y="5764"/>
                </a:cubicBezTo>
                <a:cubicBezTo>
                  <a:pt x="8644" y="4344"/>
                  <a:pt x="9364" y="4531"/>
                  <a:pt x="10168" y="4330"/>
                </a:cubicBezTo>
                <a:lnTo>
                  <a:pt x="10168" y="83"/>
                </a:lnTo>
              </a:path>
            </a:pathLst>
          </a:custGeom>
          <a:solidFill>
            <a:srgbClr val="55C5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2366623" y="1917536"/>
            <a:ext cx="55018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5400" kern="0" dirty="0">
                <a:solidFill>
                  <a:schemeClr val="accent5"/>
                </a:solidFill>
                <a:latin typeface="+mj-ea"/>
                <a:ea typeface="+mj-ea"/>
              </a:rPr>
              <a:t>利用</a:t>
            </a:r>
            <a:r>
              <a:rPr lang="en-US" altLang="zh-CN" sz="5400" kern="0" dirty="0" err="1">
                <a:solidFill>
                  <a:schemeClr val="accent5"/>
                </a:solidFill>
                <a:latin typeface="+mj-ea"/>
                <a:ea typeface="+mj-ea"/>
              </a:rPr>
              <a:t>Pytorch</a:t>
            </a:r>
            <a:r>
              <a:rPr lang="zh-CN" altLang="en-US" sz="5400" kern="0" dirty="0">
                <a:solidFill>
                  <a:schemeClr val="accent5"/>
                </a:solidFill>
                <a:latin typeface="+mj-ea"/>
                <a:ea typeface="+mj-ea"/>
              </a:rPr>
              <a:t>搭建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9"/>
          <p:cNvSpPr/>
          <p:nvPr/>
        </p:nvSpPr>
        <p:spPr bwMode="auto">
          <a:xfrm>
            <a:off x="-149741" y="3561576"/>
            <a:ext cx="3993136" cy="1693091"/>
          </a:xfrm>
          <a:custGeom>
            <a:avLst/>
            <a:gdLst>
              <a:gd name="T0" fmla="*/ 392 w 1950"/>
              <a:gd name="T1" fmla="*/ 0 h 1078"/>
              <a:gd name="T2" fmla="*/ 266 w 1950"/>
              <a:gd name="T3" fmla="*/ 74 h 1078"/>
              <a:gd name="T4" fmla="*/ 198 w 1950"/>
              <a:gd name="T5" fmla="*/ 314 h 1078"/>
              <a:gd name="T6" fmla="*/ 158 w 1950"/>
              <a:gd name="T7" fmla="*/ 594 h 1078"/>
              <a:gd name="T8" fmla="*/ 146 w 1950"/>
              <a:gd name="T9" fmla="*/ 642 h 1078"/>
              <a:gd name="T10" fmla="*/ 142 w 1950"/>
              <a:gd name="T11" fmla="*/ 690 h 1078"/>
              <a:gd name="T12" fmla="*/ 122 w 1950"/>
              <a:gd name="T13" fmla="*/ 826 h 1078"/>
              <a:gd name="T14" fmla="*/ 0 w 1950"/>
              <a:gd name="T15" fmla="*/ 1078 h 1078"/>
              <a:gd name="T16" fmla="*/ 1950 w 1950"/>
              <a:gd name="T17" fmla="*/ 1078 h 1078"/>
              <a:gd name="T18" fmla="*/ 1950 w 1950"/>
              <a:gd name="T19" fmla="*/ 885 h 1078"/>
              <a:gd name="T20" fmla="*/ 1883 w 1950"/>
              <a:gd name="T21" fmla="*/ 891 h 1078"/>
              <a:gd name="T22" fmla="*/ 1450 w 1950"/>
              <a:gd name="T23" fmla="*/ 758 h 1078"/>
              <a:gd name="T24" fmla="*/ 1331 w 1950"/>
              <a:gd name="T25" fmla="*/ 739 h 1078"/>
              <a:gd name="T26" fmla="*/ 1158 w 1950"/>
              <a:gd name="T27" fmla="*/ 766 h 1078"/>
              <a:gd name="T28" fmla="*/ 1112 w 1950"/>
              <a:gd name="T29" fmla="*/ 774 h 1078"/>
              <a:gd name="T30" fmla="*/ 1082 w 1950"/>
              <a:gd name="T31" fmla="*/ 766 h 1078"/>
              <a:gd name="T32" fmla="*/ 982 w 1950"/>
              <a:gd name="T33" fmla="*/ 282 h 1078"/>
              <a:gd name="T34" fmla="*/ 946 w 1950"/>
              <a:gd name="T35" fmla="*/ 186 h 1078"/>
              <a:gd name="T36" fmla="*/ 888 w 1950"/>
              <a:gd name="T37" fmla="*/ 173 h 1078"/>
              <a:gd name="T38" fmla="*/ 814 w 1950"/>
              <a:gd name="T39" fmla="*/ 186 h 1078"/>
              <a:gd name="T40" fmla="*/ 806 w 1950"/>
              <a:gd name="T41" fmla="*/ 202 h 1078"/>
              <a:gd name="T42" fmla="*/ 642 w 1950"/>
              <a:gd name="T43" fmla="*/ 326 h 1078"/>
              <a:gd name="T44" fmla="*/ 615 w 1950"/>
              <a:gd name="T45" fmla="*/ 335 h 1078"/>
              <a:gd name="T46" fmla="*/ 546 w 1950"/>
              <a:gd name="T47" fmla="*/ 274 h 1078"/>
              <a:gd name="T48" fmla="*/ 426 w 1950"/>
              <a:gd name="T49" fmla="*/ 6 h 1078"/>
              <a:gd name="T50" fmla="*/ 392 w 1950"/>
              <a:gd name="T51" fmla="*/ 0 h 1078"/>
              <a:gd name="connsiteX0" fmla="*/ 2010 w 10000"/>
              <a:gd name="connsiteY0" fmla="*/ 0 h 10000"/>
              <a:gd name="connsiteX1" fmla="*/ 1364 w 10000"/>
              <a:gd name="connsiteY1" fmla="*/ 686 h 10000"/>
              <a:gd name="connsiteX2" fmla="*/ 1015 w 10000"/>
              <a:gd name="connsiteY2" fmla="*/ 2913 h 10000"/>
              <a:gd name="connsiteX3" fmla="*/ 810 w 10000"/>
              <a:gd name="connsiteY3" fmla="*/ 5510 h 10000"/>
              <a:gd name="connsiteX4" fmla="*/ 749 w 10000"/>
              <a:gd name="connsiteY4" fmla="*/ 5955 h 10000"/>
              <a:gd name="connsiteX5" fmla="*/ 728 w 10000"/>
              <a:gd name="connsiteY5" fmla="*/ 6401 h 10000"/>
              <a:gd name="connsiteX6" fmla="*/ 626 w 10000"/>
              <a:gd name="connsiteY6" fmla="*/ 7662 h 10000"/>
              <a:gd name="connsiteX7" fmla="*/ 0 w 10000"/>
              <a:gd name="connsiteY7" fmla="*/ 10000 h 10000"/>
              <a:gd name="connsiteX8" fmla="*/ 10000 w 10000"/>
              <a:gd name="connsiteY8" fmla="*/ 10000 h 10000"/>
              <a:gd name="connsiteX9" fmla="*/ 10000 w 10000"/>
              <a:gd name="connsiteY9" fmla="*/ 8210 h 10000"/>
              <a:gd name="connsiteX10" fmla="*/ 9656 w 10000"/>
              <a:gd name="connsiteY10" fmla="*/ 8265 h 10000"/>
              <a:gd name="connsiteX11" fmla="*/ 7436 w 10000"/>
              <a:gd name="connsiteY11" fmla="*/ 7032 h 10000"/>
              <a:gd name="connsiteX12" fmla="*/ 6826 w 10000"/>
              <a:gd name="connsiteY12" fmla="*/ 6855 h 10000"/>
              <a:gd name="connsiteX13" fmla="*/ 5938 w 10000"/>
              <a:gd name="connsiteY13" fmla="*/ 7106 h 10000"/>
              <a:gd name="connsiteX14" fmla="*/ 5703 w 10000"/>
              <a:gd name="connsiteY14" fmla="*/ 7180 h 10000"/>
              <a:gd name="connsiteX15" fmla="*/ 5549 w 10000"/>
              <a:gd name="connsiteY15" fmla="*/ 7106 h 10000"/>
              <a:gd name="connsiteX16" fmla="*/ 5036 w 10000"/>
              <a:gd name="connsiteY16" fmla="*/ 2616 h 10000"/>
              <a:gd name="connsiteX17" fmla="*/ 4851 w 10000"/>
              <a:gd name="connsiteY17" fmla="*/ 1725 h 10000"/>
              <a:gd name="connsiteX18" fmla="*/ 4554 w 10000"/>
              <a:gd name="connsiteY18" fmla="*/ 1605 h 10000"/>
              <a:gd name="connsiteX19" fmla="*/ 4133 w 10000"/>
              <a:gd name="connsiteY19" fmla="*/ 1874 h 10000"/>
              <a:gd name="connsiteX20" fmla="*/ 3292 w 10000"/>
              <a:gd name="connsiteY20" fmla="*/ 3024 h 10000"/>
              <a:gd name="connsiteX21" fmla="*/ 3154 w 10000"/>
              <a:gd name="connsiteY21" fmla="*/ 3108 h 10000"/>
              <a:gd name="connsiteX22" fmla="*/ 2800 w 10000"/>
              <a:gd name="connsiteY22" fmla="*/ 2542 h 10000"/>
              <a:gd name="connsiteX23" fmla="*/ 2185 w 10000"/>
              <a:gd name="connsiteY23" fmla="*/ 56 h 10000"/>
              <a:gd name="connsiteX24" fmla="*/ 2010 w 10000"/>
              <a:gd name="connsiteY24" fmla="*/ 0 h 10000"/>
              <a:gd name="connsiteX0-1" fmla="*/ 2010 w 11929"/>
              <a:gd name="connsiteY0-2" fmla="*/ 0 h 10000"/>
              <a:gd name="connsiteX1-3" fmla="*/ 1364 w 11929"/>
              <a:gd name="connsiteY1-4" fmla="*/ 686 h 10000"/>
              <a:gd name="connsiteX2-5" fmla="*/ 1015 w 11929"/>
              <a:gd name="connsiteY2-6" fmla="*/ 2913 h 10000"/>
              <a:gd name="connsiteX3-7" fmla="*/ 810 w 11929"/>
              <a:gd name="connsiteY3-8" fmla="*/ 5510 h 10000"/>
              <a:gd name="connsiteX4-9" fmla="*/ 749 w 11929"/>
              <a:gd name="connsiteY4-10" fmla="*/ 5955 h 10000"/>
              <a:gd name="connsiteX5-11" fmla="*/ 728 w 11929"/>
              <a:gd name="connsiteY5-12" fmla="*/ 6401 h 10000"/>
              <a:gd name="connsiteX6-13" fmla="*/ 626 w 11929"/>
              <a:gd name="connsiteY6-14" fmla="*/ 7662 h 10000"/>
              <a:gd name="connsiteX7-15" fmla="*/ 0 w 11929"/>
              <a:gd name="connsiteY7-16" fmla="*/ 10000 h 10000"/>
              <a:gd name="connsiteX8-17" fmla="*/ 10000 w 11929"/>
              <a:gd name="connsiteY8-18" fmla="*/ 10000 h 10000"/>
              <a:gd name="connsiteX9-19" fmla="*/ 11929 w 11929"/>
              <a:gd name="connsiteY9-20" fmla="*/ 9747 h 10000"/>
              <a:gd name="connsiteX10-21" fmla="*/ 9656 w 11929"/>
              <a:gd name="connsiteY10-22" fmla="*/ 8265 h 10000"/>
              <a:gd name="connsiteX11-23" fmla="*/ 7436 w 11929"/>
              <a:gd name="connsiteY11-24" fmla="*/ 7032 h 10000"/>
              <a:gd name="connsiteX12-25" fmla="*/ 6826 w 11929"/>
              <a:gd name="connsiteY12-26" fmla="*/ 6855 h 10000"/>
              <a:gd name="connsiteX13-27" fmla="*/ 5938 w 11929"/>
              <a:gd name="connsiteY13-28" fmla="*/ 7106 h 10000"/>
              <a:gd name="connsiteX14-29" fmla="*/ 5703 w 11929"/>
              <a:gd name="connsiteY14-30" fmla="*/ 7180 h 10000"/>
              <a:gd name="connsiteX15-31" fmla="*/ 5549 w 11929"/>
              <a:gd name="connsiteY15-32" fmla="*/ 7106 h 10000"/>
              <a:gd name="connsiteX16-33" fmla="*/ 5036 w 11929"/>
              <a:gd name="connsiteY16-34" fmla="*/ 2616 h 10000"/>
              <a:gd name="connsiteX17-35" fmla="*/ 4851 w 11929"/>
              <a:gd name="connsiteY17-36" fmla="*/ 1725 h 10000"/>
              <a:gd name="connsiteX18-37" fmla="*/ 4554 w 11929"/>
              <a:gd name="connsiteY18-38" fmla="*/ 1605 h 10000"/>
              <a:gd name="connsiteX19-39" fmla="*/ 4133 w 11929"/>
              <a:gd name="connsiteY19-40" fmla="*/ 1874 h 10000"/>
              <a:gd name="connsiteX20-41" fmla="*/ 3292 w 11929"/>
              <a:gd name="connsiteY20-42" fmla="*/ 3024 h 10000"/>
              <a:gd name="connsiteX21-43" fmla="*/ 3154 w 11929"/>
              <a:gd name="connsiteY21-44" fmla="*/ 3108 h 10000"/>
              <a:gd name="connsiteX22-45" fmla="*/ 2800 w 11929"/>
              <a:gd name="connsiteY22-46" fmla="*/ 2542 h 10000"/>
              <a:gd name="connsiteX23-47" fmla="*/ 2185 w 11929"/>
              <a:gd name="connsiteY23-48" fmla="*/ 56 h 10000"/>
              <a:gd name="connsiteX24-49" fmla="*/ 2010 w 11929"/>
              <a:gd name="connsiteY24-50" fmla="*/ 0 h 10000"/>
              <a:gd name="connsiteX0-51" fmla="*/ 2010 w 11653"/>
              <a:gd name="connsiteY0-52" fmla="*/ 0 h 10350"/>
              <a:gd name="connsiteX1-53" fmla="*/ 1364 w 11653"/>
              <a:gd name="connsiteY1-54" fmla="*/ 686 h 10350"/>
              <a:gd name="connsiteX2-55" fmla="*/ 1015 w 11653"/>
              <a:gd name="connsiteY2-56" fmla="*/ 2913 h 10350"/>
              <a:gd name="connsiteX3-57" fmla="*/ 810 w 11653"/>
              <a:gd name="connsiteY3-58" fmla="*/ 5510 h 10350"/>
              <a:gd name="connsiteX4-59" fmla="*/ 749 w 11653"/>
              <a:gd name="connsiteY4-60" fmla="*/ 5955 h 10350"/>
              <a:gd name="connsiteX5-61" fmla="*/ 728 w 11653"/>
              <a:gd name="connsiteY5-62" fmla="*/ 6401 h 10350"/>
              <a:gd name="connsiteX6-63" fmla="*/ 626 w 11653"/>
              <a:gd name="connsiteY6-64" fmla="*/ 7662 h 10350"/>
              <a:gd name="connsiteX7-65" fmla="*/ 0 w 11653"/>
              <a:gd name="connsiteY7-66" fmla="*/ 10000 h 10350"/>
              <a:gd name="connsiteX8-67" fmla="*/ 10000 w 11653"/>
              <a:gd name="connsiteY8-68" fmla="*/ 10000 h 10350"/>
              <a:gd name="connsiteX9-69" fmla="*/ 11653 w 11653"/>
              <a:gd name="connsiteY9-70" fmla="*/ 10338 h 10350"/>
              <a:gd name="connsiteX10-71" fmla="*/ 9656 w 11653"/>
              <a:gd name="connsiteY10-72" fmla="*/ 8265 h 10350"/>
              <a:gd name="connsiteX11-73" fmla="*/ 7436 w 11653"/>
              <a:gd name="connsiteY11-74" fmla="*/ 7032 h 10350"/>
              <a:gd name="connsiteX12-75" fmla="*/ 6826 w 11653"/>
              <a:gd name="connsiteY12-76" fmla="*/ 6855 h 10350"/>
              <a:gd name="connsiteX13-77" fmla="*/ 5938 w 11653"/>
              <a:gd name="connsiteY13-78" fmla="*/ 7106 h 10350"/>
              <a:gd name="connsiteX14-79" fmla="*/ 5703 w 11653"/>
              <a:gd name="connsiteY14-80" fmla="*/ 7180 h 10350"/>
              <a:gd name="connsiteX15-81" fmla="*/ 5549 w 11653"/>
              <a:gd name="connsiteY15-82" fmla="*/ 7106 h 10350"/>
              <a:gd name="connsiteX16-83" fmla="*/ 5036 w 11653"/>
              <a:gd name="connsiteY16-84" fmla="*/ 2616 h 10350"/>
              <a:gd name="connsiteX17-85" fmla="*/ 4851 w 11653"/>
              <a:gd name="connsiteY17-86" fmla="*/ 1725 h 10350"/>
              <a:gd name="connsiteX18-87" fmla="*/ 4554 w 11653"/>
              <a:gd name="connsiteY18-88" fmla="*/ 1605 h 10350"/>
              <a:gd name="connsiteX19-89" fmla="*/ 4133 w 11653"/>
              <a:gd name="connsiteY19-90" fmla="*/ 1874 h 10350"/>
              <a:gd name="connsiteX20-91" fmla="*/ 3292 w 11653"/>
              <a:gd name="connsiteY20-92" fmla="*/ 3024 h 10350"/>
              <a:gd name="connsiteX21-93" fmla="*/ 3154 w 11653"/>
              <a:gd name="connsiteY21-94" fmla="*/ 3108 h 10350"/>
              <a:gd name="connsiteX22-95" fmla="*/ 2800 w 11653"/>
              <a:gd name="connsiteY22-96" fmla="*/ 2542 h 10350"/>
              <a:gd name="connsiteX23-97" fmla="*/ 2185 w 11653"/>
              <a:gd name="connsiteY23-98" fmla="*/ 56 h 10350"/>
              <a:gd name="connsiteX24-99" fmla="*/ 2010 w 11653"/>
              <a:gd name="connsiteY24-100" fmla="*/ 0 h 10350"/>
              <a:gd name="connsiteX0-101" fmla="*/ 2010 w 11249"/>
              <a:gd name="connsiteY0-102" fmla="*/ 0 h 10087"/>
              <a:gd name="connsiteX1-103" fmla="*/ 1364 w 11249"/>
              <a:gd name="connsiteY1-104" fmla="*/ 686 h 10087"/>
              <a:gd name="connsiteX2-105" fmla="*/ 1015 w 11249"/>
              <a:gd name="connsiteY2-106" fmla="*/ 2913 h 10087"/>
              <a:gd name="connsiteX3-107" fmla="*/ 810 w 11249"/>
              <a:gd name="connsiteY3-108" fmla="*/ 5510 h 10087"/>
              <a:gd name="connsiteX4-109" fmla="*/ 749 w 11249"/>
              <a:gd name="connsiteY4-110" fmla="*/ 5955 h 10087"/>
              <a:gd name="connsiteX5-111" fmla="*/ 728 w 11249"/>
              <a:gd name="connsiteY5-112" fmla="*/ 6401 h 10087"/>
              <a:gd name="connsiteX6-113" fmla="*/ 626 w 11249"/>
              <a:gd name="connsiteY6-114" fmla="*/ 7662 h 10087"/>
              <a:gd name="connsiteX7-115" fmla="*/ 0 w 11249"/>
              <a:gd name="connsiteY7-116" fmla="*/ 10000 h 10087"/>
              <a:gd name="connsiteX8-117" fmla="*/ 10000 w 11249"/>
              <a:gd name="connsiteY8-118" fmla="*/ 10000 h 10087"/>
              <a:gd name="connsiteX9-119" fmla="*/ 11249 w 11249"/>
              <a:gd name="connsiteY9-120" fmla="*/ 10060 h 10087"/>
              <a:gd name="connsiteX10-121" fmla="*/ 9656 w 11249"/>
              <a:gd name="connsiteY10-122" fmla="*/ 8265 h 10087"/>
              <a:gd name="connsiteX11-123" fmla="*/ 7436 w 11249"/>
              <a:gd name="connsiteY11-124" fmla="*/ 7032 h 10087"/>
              <a:gd name="connsiteX12-125" fmla="*/ 6826 w 11249"/>
              <a:gd name="connsiteY12-126" fmla="*/ 6855 h 10087"/>
              <a:gd name="connsiteX13-127" fmla="*/ 5938 w 11249"/>
              <a:gd name="connsiteY13-128" fmla="*/ 7106 h 10087"/>
              <a:gd name="connsiteX14-129" fmla="*/ 5703 w 11249"/>
              <a:gd name="connsiteY14-130" fmla="*/ 7180 h 10087"/>
              <a:gd name="connsiteX15-131" fmla="*/ 5549 w 11249"/>
              <a:gd name="connsiteY15-132" fmla="*/ 7106 h 10087"/>
              <a:gd name="connsiteX16-133" fmla="*/ 5036 w 11249"/>
              <a:gd name="connsiteY16-134" fmla="*/ 2616 h 10087"/>
              <a:gd name="connsiteX17-135" fmla="*/ 4851 w 11249"/>
              <a:gd name="connsiteY17-136" fmla="*/ 1725 h 10087"/>
              <a:gd name="connsiteX18-137" fmla="*/ 4554 w 11249"/>
              <a:gd name="connsiteY18-138" fmla="*/ 1605 h 10087"/>
              <a:gd name="connsiteX19-139" fmla="*/ 4133 w 11249"/>
              <a:gd name="connsiteY19-140" fmla="*/ 1874 h 10087"/>
              <a:gd name="connsiteX20-141" fmla="*/ 3292 w 11249"/>
              <a:gd name="connsiteY20-142" fmla="*/ 3024 h 10087"/>
              <a:gd name="connsiteX21-143" fmla="*/ 3154 w 11249"/>
              <a:gd name="connsiteY21-144" fmla="*/ 3108 h 10087"/>
              <a:gd name="connsiteX22-145" fmla="*/ 2800 w 11249"/>
              <a:gd name="connsiteY22-146" fmla="*/ 2542 h 10087"/>
              <a:gd name="connsiteX23-147" fmla="*/ 2185 w 11249"/>
              <a:gd name="connsiteY23-148" fmla="*/ 56 h 10087"/>
              <a:gd name="connsiteX24-149" fmla="*/ 2010 w 11249"/>
              <a:gd name="connsiteY24-150" fmla="*/ 0 h 10087"/>
              <a:gd name="connsiteX0-151" fmla="*/ 2010 w 10720"/>
              <a:gd name="connsiteY0-152" fmla="*/ 0 h 10128"/>
              <a:gd name="connsiteX1-153" fmla="*/ 1364 w 10720"/>
              <a:gd name="connsiteY1-154" fmla="*/ 686 h 10128"/>
              <a:gd name="connsiteX2-155" fmla="*/ 1015 w 10720"/>
              <a:gd name="connsiteY2-156" fmla="*/ 2913 h 10128"/>
              <a:gd name="connsiteX3-157" fmla="*/ 810 w 10720"/>
              <a:gd name="connsiteY3-158" fmla="*/ 5510 h 10128"/>
              <a:gd name="connsiteX4-159" fmla="*/ 749 w 10720"/>
              <a:gd name="connsiteY4-160" fmla="*/ 5955 h 10128"/>
              <a:gd name="connsiteX5-161" fmla="*/ 728 w 10720"/>
              <a:gd name="connsiteY5-162" fmla="*/ 6401 h 10128"/>
              <a:gd name="connsiteX6-163" fmla="*/ 626 w 10720"/>
              <a:gd name="connsiteY6-164" fmla="*/ 7662 h 10128"/>
              <a:gd name="connsiteX7-165" fmla="*/ 0 w 10720"/>
              <a:gd name="connsiteY7-166" fmla="*/ 10000 h 10128"/>
              <a:gd name="connsiteX8-167" fmla="*/ 10000 w 10720"/>
              <a:gd name="connsiteY8-168" fmla="*/ 10000 h 10128"/>
              <a:gd name="connsiteX9-169" fmla="*/ 9656 w 10720"/>
              <a:gd name="connsiteY9-170" fmla="*/ 8265 h 10128"/>
              <a:gd name="connsiteX10-171" fmla="*/ 7436 w 10720"/>
              <a:gd name="connsiteY10-172" fmla="*/ 7032 h 10128"/>
              <a:gd name="connsiteX11-173" fmla="*/ 6826 w 10720"/>
              <a:gd name="connsiteY11-174" fmla="*/ 6855 h 10128"/>
              <a:gd name="connsiteX12-175" fmla="*/ 5938 w 10720"/>
              <a:gd name="connsiteY12-176" fmla="*/ 7106 h 10128"/>
              <a:gd name="connsiteX13-177" fmla="*/ 5703 w 10720"/>
              <a:gd name="connsiteY13-178" fmla="*/ 7180 h 10128"/>
              <a:gd name="connsiteX14-179" fmla="*/ 5549 w 10720"/>
              <a:gd name="connsiteY14-180" fmla="*/ 7106 h 10128"/>
              <a:gd name="connsiteX15-181" fmla="*/ 5036 w 10720"/>
              <a:gd name="connsiteY15-182" fmla="*/ 2616 h 10128"/>
              <a:gd name="connsiteX16-183" fmla="*/ 4851 w 10720"/>
              <a:gd name="connsiteY16-184" fmla="*/ 1725 h 10128"/>
              <a:gd name="connsiteX17-185" fmla="*/ 4554 w 10720"/>
              <a:gd name="connsiteY17-186" fmla="*/ 1605 h 10128"/>
              <a:gd name="connsiteX18-187" fmla="*/ 4133 w 10720"/>
              <a:gd name="connsiteY18-188" fmla="*/ 1874 h 10128"/>
              <a:gd name="connsiteX19-189" fmla="*/ 3292 w 10720"/>
              <a:gd name="connsiteY19-190" fmla="*/ 3024 h 10128"/>
              <a:gd name="connsiteX20-191" fmla="*/ 3154 w 10720"/>
              <a:gd name="connsiteY20-192" fmla="*/ 3108 h 10128"/>
              <a:gd name="connsiteX21-193" fmla="*/ 2800 w 10720"/>
              <a:gd name="connsiteY21-194" fmla="*/ 2542 h 10128"/>
              <a:gd name="connsiteX22-195" fmla="*/ 2185 w 10720"/>
              <a:gd name="connsiteY22-196" fmla="*/ 56 h 10128"/>
              <a:gd name="connsiteX23-197" fmla="*/ 2010 w 10720"/>
              <a:gd name="connsiteY23-198" fmla="*/ 0 h 101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10720" h="10128">
                <a:moveTo>
                  <a:pt x="2010" y="0"/>
                </a:moveTo>
                <a:cubicBezTo>
                  <a:pt x="1769" y="0"/>
                  <a:pt x="1513" y="297"/>
                  <a:pt x="1364" y="686"/>
                </a:cubicBezTo>
                <a:cubicBezTo>
                  <a:pt x="1097" y="1354"/>
                  <a:pt x="1077" y="2134"/>
                  <a:pt x="1015" y="2913"/>
                </a:cubicBezTo>
                <a:cubicBezTo>
                  <a:pt x="954" y="3766"/>
                  <a:pt x="831" y="4620"/>
                  <a:pt x="810" y="5510"/>
                </a:cubicBezTo>
                <a:cubicBezTo>
                  <a:pt x="810" y="5659"/>
                  <a:pt x="790" y="5807"/>
                  <a:pt x="749" y="5955"/>
                </a:cubicBezTo>
                <a:cubicBezTo>
                  <a:pt x="708" y="6067"/>
                  <a:pt x="749" y="6252"/>
                  <a:pt x="728" y="6401"/>
                </a:cubicBezTo>
                <a:cubicBezTo>
                  <a:pt x="646" y="6846"/>
                  <a:pt x="667" y="7254"/>
                  <a:pt x="626" y="7662"/>
                </a:cubicBezTo>
                <a:cubicBezTo>
                  <a:pt x="492" y="8506"/>
                  <a:pt x="277" y="9267"/>
                  <a:pt x="0" y="10000"/>
                </a:cubicBezTo>
                <a:cubicBezTo>
                  <a:pt x="3333" y="10000"/>
                  <a:pt x="8391" y="10289"/>
                  <a:pt x="10000" y="10000"/>
                </a:cubicBezTo>
                <a:cubicBezTo>
                  <a:pt x="11609" y="9711"/>
                  <a:pt x="10083" y="8760"/>
                  <a:pt x="9656" y="8265"/>
                </a:cubicBezTo>
                <a:cubicBezTo>
                  <a:pt x="9229" y="7770"/>
                  <a:pt x="8185" y="7477"/>
                  <a:pt x="7436" y="7032"/>
                </a:cubicBezTo>
                <a:cubicBezTo>
                  <a:pt x="7246" y="6911"/>
                  <a:pt x="7036" y="6855"/>
                  <a:pt x="6826" y="6855"/>
                </a:cubicBezTo>
                <a:cubicBezTo>
                  <a:pt x="6528" y="6855"/>
                  <a:pt x="6221" y="6957"/>
                  <a:pt x="5938" y="7106"/>
                </a:cubicBezTo>
                <a:cubicBezTo>
                  <a:pt x="5867" y="7143"/>
                  <a:pt x="5785" y="7180"/>
                  <a:pt x="5703" y="7180"/>
                </a:cubicBezTo>
                <a:cubicBezTo>
                  <a:pt x="5641" y="7180"/>
                  <a:pt x="5585" y="7152"/>
                  <a:pt x="5549" y="7106"/>
                </a:cubicBezTo>
                <a:cubicBezTo>
                  <a:pt x="4831" y="5955"/>
                  <a:pt x="5036" y="4174"/>
                  <a:pt x="5036" y="2616"/>
                </a:cubicBezTo>
                <a:cubicBezTo>
                  <a:pt x="5036" y="2245"/>
                  <a:pt x="4974" y="1837"/>
                  <a:pt x="4851" y="1725"/>
                </a:cubicBezTo>
                <a:cubicBezTo>
                  <a:pt x="4769" y="1642"/>
                  <a:pt x="4667" y="1605"/>
                  <a:pt x="4554" y="1605"/>
                </a:cubicBezTo>
                <a:cubicBezTo>
                  <a:pt x="4434" y="1630"/>
                  <a:pt x="4343" y="1638"/>
                  <a:pt x="4133" y="1874"/>
                </a:cubicBezTo>
                <a:cubicBezTo>
                  <a:pt x="3703" y="1948"/>
                  <a:pt x="3579" y="2616"/>
                  <a:pt x="3292" y="3024"/>
                </a:cubicBezTo>
                <a:cubicBezTo>
                  <a:pt x="3246" y="3080"/>
                  <a:pt x="3200" y="3108"/>
                  <a:pt x="3154" y="3108"/>
                </a:cubicBezTo>
                <a:cubicBezTo>
                  <a:pt x="3000" y="3108"/>
                  <a:pt x="2862" y="2801"/>
                  <a:pt x="2800" y="2542"/>
                </a:cubicBezTo>
                <a:cubicBezTo>
                  <a:pt x="2636" y="1688"/>
                  <a:pt x="2697" y="390"/>
                  <a:pt x="2185" y="56"/>
                </a:cubicBezTo>
                <a:cubicBezTo>
                  <a:pt x="2128" y="19"/>
                  <a:pt x="2072" y="0"/>
                  <a:pt x="2010" y="0"/>
                </a:cubicBezTo>
              </a:path>
            </a:pathLst>
          </a:custGeom>
          <a:solidFill>
            <a:srgbClr val="F79C6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3"/>
          <p:cNvSpPr/>
          <p:nvPr/>
        </p:nvSpPr>
        <p:spPr bwMode="auto">
          <a:xfrm>
            <a:off x="-33717" y="2066925"/>
            <a:ext cx="196850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FFD5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3"/>
          <p:cNvSpPr/>
          <p:nvPr/>
        </p:nvSpPr>
        <p:spPr bwMode="auto">
          <a:xfrm flipH="1" flipV="1">
            <a:off x="7792720" y="-111606"/>
            <a:ext cx="135128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4699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1935586-F85B-C149-A36C-BACB7C874C79}"/>
              </a:ext>
            </a:extLst>
          </p:cNvPr>
          <p:cNvSpPr/>
          <p:nvPr/>
        </p:nvSpPr>
        <p:spPr>
          <a:xfrm>
            <a:off x="1112178" y="1889078"/>
            <a:ext cx="1027482" cy="1027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AABF3A-E362-264E-90F8-820006D31130}"/>
              </a:ext>
            </a:extLst>
          </p:cNvPr>
          <p:cNvSpPr/>
          <p:nvPr/>
        </p:nvSpPr>
        <p:spPr>
          <a:xfrm>
            <a:off x="1382489" y="2009869"/>
            <a:ext cx="1054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3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894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530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利用</a:t>
            </a:r>
            <a:r>
              <a:rPr lang="en-US" altLang="zh-CN" sz="2400" dirty="0" err="1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Pytorch</a:t>
            </a: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搭建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985738" y="218458"/>
            <a:ext cx="1627357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加载数据集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7CB5C7-7BB9-6445-ABFE-FA5C3B2CA266}"/>
              </a:ext>
            </a:extLst>
          </p:cNvPr>
          <p:cNvSpPr txBox="1"/>
          <p:nvPr/>
        </p:nvSpPr>
        <p:spPr>
          <a:xfrm>
            <a:off x="631201" y="860526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猫狗分类数据集介绍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1F6C9B-6D9C-E144-ACC8-46AAFB66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7" y="1408039"/>
            <a:ext cx="4859031" cy="299561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1AA32F9-9401-1A48-9578-9144C1F2341F}"/>
              </a:ext>
            </a:extLst>
          </p:cNvPr>
          <p:cNvSpPr txBox="1"/>
          <p:nvPr/>
        </p:nvSpPr>
        <p:spPr>
          <a:xfrm>
            <a:off x="5390358" y="1423894"/>
            <a:ext cx="3659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数据集源自</a:t>
            </a:r>
            <a:r>
              <a:rPr kumimoji="1" lang="en-US" altLang="zh-CN" b="1" dirty="0" err="1">
                <a:solidFill>
                  <a:schemeClr val="accent3"/>
                </a:solidFill>
              </a:rPr>
              <a:t>kaggle</a:t>
            </a:r>
            <a:r>
              <a:rPr kumimoji="1" lang="zh-CN" altLang="en-US" b="1" dirty="0">
                <a:solidFill>
                  <a:schemeClr val="accent3"/>
                </a:solidFill>
              </a:rPr>
              <a:t>官网</a:t>
            </a:r>
            <a:endParaRPr kumimoji="1" lang="en-US" altLang="zh-CN" b="1" dirty="0">
              <a:solidFill>
                <a:schemeClr val="accent3"/>
              </a:solidFill>
            </a:endParaRPr>
          </a:p>
          <a:p>
            <a:endParaRPr kumimoji="1" lang="en-US" altLang="zh-CN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由</a:t>
            </a:r>
            <a:r>
              <a:rPr kumimoji="1" lang="en-US" altLang="zh-CN" b="1" dirty="0">
                <a:solidFill>
                  <a:schemeClr val="accent3"/>
                </a:solidFill>
              </a:rPr>
              <a:t>train</a:t>
            </a:r>
            <a:r>
              <a:rPr kumimoji="1" lang="zh-CN" altLang="en-US" b="1" dirty="0">
                <a:solidFill>
                  <a:schemeClr val="accent3"/>
                </a:solidFill>
              </a:rPr>
              <a:t>、</a:t>
            </a:r>
            <a:r>
              <a:rPr kumimoji="1" lang="en-US" altLang="zh-CN" b="1" dirty="0">
                <a:solidFill>
                  <a:schemeClr val="accent3"/>
                </a:solidFill>
              </a:rPr>
              <a:t>test</a:t>
            </a:r>
            <a:r>
              <a:rPr kumimoji="1" lang="zh-CN" altLang="en-US" b="1" dirty="0">
                <a:solidFill>
                  <a:schemeClr val="accent3"/>
                </a:solidFill>
              </a:rPr>
              <a:t>、</a:t>
            </a:r>
            <a:r>
              <a:rPr kumimoji="1" lang="en-US" altLang="zh-CN" b="1" dirty="0">
                <a:solidFill>
                  <a:schemeClr val="accent3"/>
                </a:solidFill>
              </a:rPr>
              <a:t>submission</a:t>
            </a:r>
            <a:r>
              <a:rPr kumimoji="1" lang="zh-CN" altLang="en-US" b="1" dirty="0">
                <a:solidFill>
                  <a:schemeClr val="accent3"/>
                </a:solidFill>
              </a:rPr>
              <a:t>组成，</a:t>
            </a:r>
            <a:r>
              <a:rPr kumimoji="1" lang="en-US" altLang="zh-CN" b="1" dirty="0">
                <a:solidFill>
                  <a:schemeClr val="accent3"/>
                </a:solidFill>
              </a:rPr>
              <a:t>12500</a:t>
            </a:r>
            <a:r>
              <a:rPr kumimoji="1" lang="zh-CN" altLang="en-US" b="1" dirty="0">
                <a:solidFill>
                  <a:schemeClr val="accent3"/>
                </a:solidFill>
              </a:rPr>
              <a:t>张猫的图片，</a:t>
            </a:r>
            <a:r>
              <a:rPr kumimoji="1" lang="en-US" altLang="zh-CN" b="1" dirty="0">
                <a:solidFill>
                  <a:schemeClr val="accent3"/>
                </a:solidFill>
              </a:rPr>
              <a:t>12500</a:t>
            </a:r>
            <a:r>
              <a:rPr kumimoji="1" lang="zh-CN" altLang="en-US" b="1" dirty="0">
                <a:solidFill>
                  <a:schemeClr val="accent3"/>
                </a:solidFill>
              </a:rPr>
              <a:t>张的狗图片</a:t>
            </a:r>
            <a:endParaRPr kumimoji="1" lang="en-US" altLang="zh-CN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数据集下载完毕后放置目录下</a:t>
            </a:r>
            <a:r>
              <a:rPr kumimoji="1" lang="en-US" altLang="zh-CN" b="1" dirty="0">
                <a:solidFill>
                  <a:schemeClr val="accent3"/>
                </a:solidFill>
              </a:rPr>
              <a:t>./data</a:t>
            </a:r>
            <a:r>
              <a:rPr kumimoji="1" lang="zh-CN" altLang="en-US" b="1" dirty="0">
                <a:solidFill>
                  <a:schemeClr val="accent3"/>
                </a:solidFill>
              </a:rPr>
              <a:t>中</a:t>
            </a:r>
            <a:endParaRPr kumimoji="1" lang="en-US" altLang="zh-CN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63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530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利用</a:t>
            </a:r>
            <a:r>
              <a:rPr lang="en-US" altLang="zh-CN" sz="2400" dirty="0" err="1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Pytorch</a:t>
            </a: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搭建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513399" y="252354"/>
            <a:ext cx="1627357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图片预处理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148DDD-70EF-3641-BAFF-84EDABB2D09B}"/>
              </a:ext>
            </a:extLst>
          </p:cNvPr>
          <p:cNvSpPr txBox="1"/>
          <p:nvPr/>
        </p:nvSpPr>
        <p:spPr>
          <a:xfrm>
            <a:off x="867110" y="966635"/>
            <a:ext cx="5579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3"/>
                </a:solidFill>
              </a:rPr>
              <a:t>·</a:t>
            </a:r>
            <a:r>
              <a:rPr lang="zh-CN" altLang="en-US" sz="1600" b="1" dirty="0">
                <a:solidFill>
                  <a:schemeClr val="accent3"/>
                </a:solidFill>
              </a:rPr>
              <a:t>色彩扭曲</a:t>
            </a:r>
            <a:r>
              <a:rPr lang="en-US" altLang="zh-CN" sz="1600" b="1" dirty="0">
                <a:solidFill>
                  <a:schemeClr val="accent3"/>
                </a:solidFill>
              </a:rPr>
              <a:t>(color</a:t>
            </a:r>
            <a:r>
              <a:rPr lang="zh-CN" altLang="en-US" sz="1600" b="1" dirty="0">
                <a:solidFill>
                  <a:schemeClr val="accent3"/>
                </a:solidFill>
              </a:rPr>
              <a:t> </a:t>
            </a:r>
            <a:r>
              <a:rPr lang="en-US" altLang="zh-CN" sz="1600" b="1" dirty="0">
                <a:solidFill>
                  <a:schemeClr val="accent3"/>
                </a:solidFill>
              </a:rPr>
              <a:t>distortion)</a:t>
            </a:r>
            <a:r>
              <a:rPr lang="zh-CN" altLang="en-US" sz="1600" dirty="0">
                <a:solidFill>
                  <a:schemeClr val="accent3"/>
                </a:solidFill>
              </a:rPr>
              <a:t>：调整图片的亮度、对比度、饱和度、色调等。</a:t>
            </a:r>
            <a:endParaRPr lang="en-US" altLang="zh-CN" sz="1600" dirty="0">
              <a:solidFill>
                <a:schemeClr val="accent3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92B727-C89E-BE47-88B5-700065621241}"/>
              </a:ext>
            </a:extLst>
          </p:cNvPr>
          <p:cNvSpPr txBox="1"/>
          <p:nvPr/>
        </p:nvSpPr>
        <p:spPr>
          <a:xfrm>
            <a:off x="811515" y="1643488"/>
            <a:ext cx="5579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3"/>
                </a:solidFill>
              </a:rPr>
              <a:t>·</a:t>
            </a:r>
            <a:r>
              <a:rPr lang="zh-CN" altLang="en-US" sz="1600" b="1" dirty="0">
                <a:solidFill>
                  <a:schemeClr val="accent3"/>
                </a:solidFill>
              </a:rPr>
              <a:t>裁剪</a:t>
            </a:r>
            <a:r>
              <a:rPr lang="en-US" altLang="zh-CN" sz="1600" b="1" dirty="0">
                <a:solidFill>
                  <a:schemeClr val="accent3"/>
                </a:solidFill>
              </a:rPr>
              <a:t>(cropping)</a:t>
            </a:r>
            <a:r>
              <a:rPr lang="zh-CN" altLang="en-US" sz="1600" dirty="0">
                <a:solidFill>
                  <a:schemeClr val="accent3"/>
                </a:solidFill>
              </a:rPr>
              <a:t>：将原图片随机裁剪出指定大小。</a:t>
            </a:r>
            <a:endParaRPr lang="en-US" altLang="zh-CN" sz="1600" dirty="0">
              <a:solidFill>
                <a:schemeClr val="accent3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255A33-DC15-784E-BE3C-7DF28DE7239A}"/>
              </a:ext>
            </a:extLst>
          </p:cNvPr>
          <p:cNvSpPr txBox="1"/>
          <p:nvPr/>
        </p:nvSpPr>
        <p:spPr>
          <a:xfrm>
            <a:off x="811515" y="2104898"/>
            <a:ext cx="5579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3"/>
                </a:solidFill>
              </a:rPr>
              <a:t>·</a:t>
            </a:r>
            <a:r>
              <a:rPr lang="zh-CN" altLang="en-US" sz="1600" b="1" dirty="0">
                <a:solidFill>
                  <a:schemeClr val="accent3"/>
                </a:solidFill>
              </a:rPr>
              <a:t>翻转</a:t>
            </a:r>
            <a:r>
              <a:rPr lang="en-US" altLang="zh-CN" sz="1600" b="1" dirty="0">
                <a:solidFill>
                  <a:schemeClr val="accent3"/>
                </a:solidFill>
              </a:rPr>
              <a:t>(flipping)</a:t>
            </a:r>
            <a:r>
              <a:rPr lang="zh-CN" altLang="en-US" sz="1600" dirty="0">
                <a:solidFill>
                  <a:schemeClr val="accent3"/>
                </a:solidFill>
              </a:rPr>
              <a:t>：将原图片水平翻转。</a:t>
            </a:r>
            <a:endParaRPr lang="en-US" altLang="zh-CN" sz="1600" dirty="0">
              <a:solidFill>
                <a:schemeClr val="accent3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5EEBD2-100B-3E47-A80B-C508F7C738B7}"/>
              </a:ext>
            </a:extLst>
          </p:cNvPr>
          <p:cNvSpPr txBox="1"/>
          <p:nvPr/>
        </p:nvSpPr>
        <p:spPr>
          <a:xfrm>
            <a:off x="820657" y="2613081"/>
            <a:ext cx="5633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3"/>
                </a:solidFill>
              </a:rPr>
              <a:t>·</a:t>
            </a:r>
            <a:r>
              <a:rPr lang="zh-CN" altLang="en-US" sz="1600" b="1" dirty="0">
                <a:solidFill>
                  <a:schemeClr val="accent3"/>
                </a:solidFill>
              </a:rPr>
              <a:t>归一化</a:t>
            </a:r>
            <a:r>
              <a:rPr lang="en-US" altLang="zh-CN" sz="1600" b="1" dirty="0">
                <a:solidFill>
                  <a:schemeClr val="accent3"/>
                </a:solidFill>
              </a:rPr>
              <a:t>(normalization)</a:t>
            </a:r>
            <a:r>
              <a:rPr lang="zh-CN" altLang="en-US" sz="1600" dirty="0">
                <a:solidFill>
                  <a:schemeClr val="accent3"/>
                </a:solidFill>
              </a:rPr>
              <a:t>：将数据减去均值除以标准差，使得数据集中在</a:t>
            </a:r>
            <a:r>
              <a:rPr lang="en-US" altLang="zh-CN" sz="1600" dirty="0">
                <a:solidFill>
                  <a:schemeClr val="accent3"/>
                </a:solidFill>
              </a:rPr>
              <a:t>0</a:t>
            </a:r>
            <a:r>
              <a:rPr lang="zh-CN" altLang="en-US" sz="1600" dirty="0">
                <a:solidFill>
                  <a:schemeClr val="accent3"/>
                </a:solidFill>
              </a:rPr>
              <a:t>附近，标准差为</a:t>
            </a:r>
            <a:r>
              <a:rPr lang="en-US" altLang="zh-CN" sz="1600" dirty="0">
                <a:solidFill>
                  <a:schemeClr val="accent3"/>
                </a:solidFill>
              </a:rPr>
              <a:t>1</a:t>
            </a:r>
            <a:r>
              <a:rPr lang="zh-CN" altLang="en-US" sz="1600" dirty="0">
                <a:solidFill>
                  <a:schemeClr val="accent3"/>
                </a:solidFill>
              </a:rPr>
              <a:t>，符合正态分布。</a:t>
            </a:r>
            <a:endParaRPr lang="en-US" altLang="zh-CN" sz="1600" dirty="0">
              <a:solidFill>
                <a:schemeClr val="accent3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BCB32E-0F0C-654E-ABD4-C557A6694DC1}"/>
              </a:ext>
            </a:extLst>
          </p:cNvPr>
          <p:cNvSpPr txBox="1"/>
          <p:nvPr/>
        </p:nvSpPr>
        <p:spPr>
          <a:xfrm>
            <a:off x="894053" y="3278053"/>
            <a:ext cx="6244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</a:rPr>
              <a:t>…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9C3A62C-95E9-3547-9CC6-83A258F0E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90"/>
          <a:stretch/>
        </p:blipFill>
        <p:spPr>
          <a:xfrm>
            <a:off x="6854471" y="2081011"/>
            <a:ext cx="1197681" cy="8467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31BFEFE-18D0-B24F-AC28-3F2A8E1AE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410" b="19317"/>
          <a:stretch/>
        </p:blipFill>
        <p:spPr>
          <a:xfrm>
            <a:off x="5857589" y="3449060"/>
            <a:ext cx="460428" cy="727805"/>
          </a:xfrm>
          <a:prstGeom prst="rect">
            <a:avLst/>
          </a:prstGeom>
        </p:spPr>
      </p:pic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7683595-D9A9-7840-AF71-B68690F2A74F}"/>
              </a:ext>
            </a:extLst>
          </p:cNvPr>
          <p:cNvCxnSpPr>
            <a:cxnSpLocks/>
          </p:cNvCxnSpPr>
          <p:nvPr/>
        </p:nvCxnSpPr>
        <p:spPr>
          <a:xfrm>
            <a:off x="5446572" y="1821415"/>
            <a:ext cx="1051571" cy="33742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9C3F6A94-2429-FD40-BA34-74A50AB30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469" y="434587"/>
            <a:ext cx="860338" cy="12733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4CDA2DB-D90F-6E4C-B54A-BC136683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337" y="593819"/>
            <a:ext cx="860338" cy="928774"/>
          </a:xfrm>
          <a:prstGeom prst="rect">
            <a:avLst/>
          </a:prstGeom>
        </p:spPr>
      </p:pic>
      <p:sp>
        <p:nvSpPr>
          <p:cNvPr id="25" name="虚尾箭头 24">
            <a:extLst>
              <a:ext uri="{FF2B5EF4-FFF2-40B4-BE49-F238E27FC236}">
                <a16:creationId xmlns:a16="http://schemas.microsoft.com/office/drawing/2014/main" id="{9E3FC4F9-168A-0D43-ADB6-7AE39CC7EEDD}"/>
              </a:ext>
            </a:extLst>
          </p:cNvPr>
          <p:cNvSpPr/>
          <p:nvPr/>
        </p:nvSpPr>
        <p:spPr>
          <a:xfrm>
            <a:off x="7435868" y="967738"/>
            <a:ext cx="457200" cy="203505"/>
          </a:xfrm>
          <a:prstGeom prst="striped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accent3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D5F716-2212-1943-8F15-311F7B7C7E16}"/>
              </a:ext>
            </a:extLst>
          </p:cNvPr>
          <p:cNvSpPr/>
          <p:nvPr/>
        </p:nvSpPr>
        <p:spPr>
          <a:xfrm>
            <a:off x="6401701" y="496874"/>
            <a:ext cx="2488489" cy="11111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accent3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90AE291-6DF4-6341-B8A4-E89A5EBD5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411" y="3515389"/>
            <a:ext cx="804578" cy="8174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5F63D90-8BD4-9F49-82AE-7E93919AE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5313" y="3505840"/>
            <a:ext cx="835105" cy="8174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DCE87CB-0502-ED4E-A1BD-C3FA08618668}"/>
              </a:ext>
            </a:extLst>
          </p:cNvPr>
          <p:cNvSpPr/>
          <p:nvPr/>
        </p:nvSpPr>
        <p:spPr>
          <a:xfrm>
            <a:off x="2280952" y="3441773"/>
            <a:ext cx="2446221" cy="9780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accent3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555AD2-13CB-B74E-88A9-52A8178AE00F}"/>
              </a:ext>
            </a:extLst>
          </p:cNvPr>
          <p:cNvSpPr txBox="1"/>
          <p:nvPr/>
        </p:nvSpPr>
        <p:spPr>
          <a:xfrm>
            <a:off x="6877027" y="1648484"/>
            <a:ext cx="1307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distortion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5388EE-B0EB-BF44-9D3D-60041E100A50}"/>
              </a:ext>
            </a:extLst>
          </p:cNvPr>
          <p:cNvSpPr txBox="1"/>
          <p:nvPr/>
        </p:nvSpPr>
        <p:spPr>
          <a:xfrm>
            <a:off x="7510795" y="2996102"/>
            <a:ext cx="817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cropping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B042819-8E96-6843-8C5A-A334B4690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4605" y="2304332"/>
            <a:ext cx="380634" cy="415237"/>
          </a:xfrm>
          <a:prstGeom prst="rect">
            <a:avLst/>
          </a:prstGeom>
        </p:spPr>
      </p:pic>
      <p:sp>
        <p:nvSpPr>
          <p:cNvPr id="33" name="虚尾箭头 32">
            <a:extLst>
              <a:ext uri="{FF2B5EF4-FFF2-40B4-BE49-F238E27FC236}">
                <a16:creationId xmlns:a16="http://schemas.microsoft.com/office/drawing/2014/main" id="{0544D7EB-FB8F-EB48-A09B-24988138B7CE}"/>
              </a:ext>
            </a:extLst>
          </p:cNvPr>
          <p:cNvSpPr/>
          <p:nvPr/>
        </p:nvSpPr>
        <p:spPr>
          <a:xfrm>
            <a:off x="7788707" y="2403942"/>
            <a:ext cx="457200" cy="203505"/>
          </a:xfrm>
          <a:prstGeom prst="striped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accent3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CEA316-D949-C942-8281-A8F4AAE4A898}"/>
              </a:ext>
            </a:extLst>
          </p:cNvPr>
          <p:cNvSpPr/>
          <p:nvPr/>
        </p:nvSpPr>
        <p:spPr>
          <a:xfrm>
            <a:off x="7106455" y="2061467"/>
            <a:ext cx="1690577" cy="9245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accent3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CDBECAA-3005-4E4B-92DB-08D47E3689E2}"/>
              </a:ext>
            </a:extLst>
          </p:cNvPr>
          <p:cNvSpPr/>
          <p:nvPr/>
        </p:nvSpPr>
        <p:spPr>
          <a:xfrm>
            <a:off x="5791454" y="3401288"/>
            <a:ext cx="1525656" cy="84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accent3"/>
              </a:solidFill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DCE2848-9EF2-414D-89A5-685C28D92C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855" y="3486949"/>
            <a:ext cx="487774" cy="652025"/>
          </a:xfrm>
          <a:prstGeom prst="rect">
            <a:avLst/>
          </a:prstGeom>
        </p:spPr>
      </p:pic>
      <p:sp>
        <p:nvSpPr>
          <p:cNvPr id="37" name="虚尾箭头 36">
            <a:extLst>
              <a:ext uri="{FF2B5EF4-FFF2-40B4-BE49-F238E27FC236}">
                <a16:creationId xmlns:a16="http://schemas.microsoft.com/office/drawing/2014/main" id="{D6C6F9B6-174D-F843-AC8B-6A258D4DB1AE}"/>
              </a:ext>
            </a:extLst>
          </p:cNvPr>
          <p:cNvSpPr/>
          <p:nvPr/>
        </p:nvSpPr>
        <p:spPr>
          <a:xfrm>
            <a:off x="6328664" y="3720584"/>
            <a:ext cx="457200" cy="203505"/>
          </a:xfrm>
          <a:prstGeom prst="striped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accent3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98CE988-96CF-2444-A003-52B11F4899DC}"/>
              </a:ext>
            </a:extLst>
          </p:cNvPr>
          <p:cNvSpPr txBox="1"/>
          <p:nvPr/>
        </p:nvSpPr>
        <p:spPr>
          <a:xfrm>
            <a:off x="2917295" y="4416625"/>
            <a:ext cx="120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normalization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文本框 7">
            <a:extLst>
              <a:ext uri="{FF2B5EF4-FFF2-40B4-BE49-F238E27FC236}">
                <a16:creationId xmlns:a16="http://schemas.microsoft.com/office/drawing/2014/main" id="{ACB06EBE-58E6-1746-BAF5-83B5965CF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688" y="164134"/>
            <a:ext cx="2236510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rgbClr val="C00000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提高</a:t>
            </a:r>
            <a:r>
              <a:rPr lang="zh-CN" altLang="en-US" sz="1600" dirty="0">
                <a:solidFill>
                  <a:schemeClr val="accent3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了模型的</a:t>
            </a:r>
            <a:r>
              <a:rPr lang="zh-CN" altLang="en-US" sz="1600" dirty="0">
                <a:solidFill>
                  <a:srgbClr val="C00000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泛化</a:t>
            </a:r>
            <a:r>
              <a:rPr lang="zh-CN" altLang="en-US" sz="1600" dirty="0">
                <a:solidFill>
                  <a:schemeClr val="accent3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能力</a:t>
            </a:r>
            <a:endParaRPr lang="en-US" altLang="zh-CN" sz="1600" dirty="0">
              <a:solidFill>
                <a:schemeClr val="accent3"/>
              </a:solidFill>
              <a:latin typeface="+mj-ea"/>
              <a:ea typeface="+mj-ea"/>
              <a:cs typeface="Arial" panose="020B0604020202020204" pitchFamily="34" charset="0"/>
              <a:sym typeface="+mn-lt"/>
            </a:endParaRPr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5B2DF9F8-E65A-3B43-B0E0-DCCB1841CDAB}"/>
              </a:ext>
            </a:extLst>
          </p:cNvPr>
          <p:cNvSpPr/>
          <p:nvPr/>
        </p:nvSpPr>
        <p:spPr>
          <a:xfrm>
            <a:off x="416066" y="975270"/>
            <a:ext cx="369277" cy="2641337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CD96F7-85AF-9541-A2EC-03AB6F42B99C}"/>
              </a:ext>
            </a:extLst>
          </p:cNvPr>
          <p:cNvSpPr txBox="1"/>
          <p:nvPr/>
        </p:nvSpPr>
        <p:spPr>
          <a:xfrm>
            <a:off x="6137307" y="4216684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flipping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5BCBACDD-276D-8641-A3A6-924CFCE7CC05}"/>
              </a:ext>
            </a:extLst>
          </p:cNvPr>
          <p:cNvCxnSpPr>
            <a:cxnSpLocks/>
          </p:cNvCxnSpPr>
          <p:nvPr/>
        </p:nvCxnSpPr>
        <p:spPr>
          <a:xfrm flipV="1">
            <a:off x="5270726" y="1328477"/>
            <a:ext cx="1015340" cy="8263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56548FC1-6D35-584F-91C9-7AD72657838A}"/>
              </a:ext>
            </a:extLst>
          </p:cNvPr>
          <p:cNvCxnSpPr>
            <a:cxnSpLocks/>
          </p:cNvCxnSpPr>
          <p:nvPr/>
        </p:nvCxnSpPr>
        <p:spPr>
          <a:xfrm>
            <a:off x="4368049" y="2278616"/>
            <a:ext cx="1390723" cy="99372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F92F28AE-CC10-954F-B9E2-74F6F6D8EA7B}"/>
              </a:ext>
            </a:extLst>
          </p:cNvPr>
          <p:cNvCxnSpPr>
            <a:cxnSpLocks/>
          </p:cNvCxnSpPr>
          <p:nvPr/>
        </p:nvCxnSpPr>
        <p:spPr>
          <a:xfrm flipH="1">
            <a:off x="3458240" y="3168749"/>
            <a:ext cx="216295" cy="7620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1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530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利用</a:t>
            </a:r>
            <a:r>
              <a:rPr lang="en-US" altLang="zh-CN" sz="2400" dirty="0" err="1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Pytorch</a:t>
            </a: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搭建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513399" y="252354"/>
            <a:ext cx="1627357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图片预处理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F6F4655-8A06-5C47-A344-B8F0C5DC3931}"/>
              </a:ext>
            </a:extLst>
          </p:cNvPr>
          <p:cNvSpPr txBox="1"/>
          <p:nvPr/>
        </p:nvSpPr>
        <p:spPr>
          <a:xfrm>
            <a:off x="618817" y="68318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一个简单的例子</a:t>
            </a:r>
            <a:r>
              <a:rPr kumimoji="1" lang="en-US" altLang="zh-CN" b="1" dirty="0">
                <a:solidFill>
                  <a:schemeClr val="accent3"/>
                </a:solidFill>
              </a:rPr>
              <a:t>…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9DC52D-5CC6-0E43-8BCC-5B03470A5DC1}"/>
              </a:ext>
            </a:extLst>
          </p:cNvPr>
          <p:cNvSpPr txBox="1"/>
          <p:nvPr/>
        </p:nvSpPr>
        <p:spPr>
          <a:xfrm>
            <a:off x="857108" y="1052514"/>
            <a:ext cx="647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hlinkClick r:id="rId2"/>
              </a:rPr>
              <a:t>https://pytorch.org/tutorials/beginner/blitz/cifar10_tutorial.html#sphx-glr-beginner-blitz-cifar10-tutorial-py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12423F-815C-8542-AC38-105D76972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77" y="1794510"/>
            <a:ext cx="7162800" cy="1028700"/>
          </a:xfrm>
          <a:prstGeom prst="rect">
            <a:avLst/>
          </a:prstGeom>
        </p:spPr>
      </p:pic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893C4D01-23F3-A248-A54C-584DB2817B62}"/>
              </a:ext>
            </a:extLst>
          </p:cNvPr>
          <p:cNvCxnSpPr>
            <a:cxnSpLocks/>
          </p:cNvCxnSpPr>
          <p:nvPr/>
        </p:nvCxnSpPr>
        <p:spPr>
          <a:xfrm flipV="1">
            <a:off x="3685100" y="1866934"/>
            <a:ext cx="1241230" cy="20124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8D83EE85-548C-304F-A3CB-6058B2050674}"/>
              </a:ext>
            </a:extLst>
          </p:cNvPr>
          <p:cNvSpPr txBox="1"/>
          <p:nvPr/>
        </p:nvSpPr>
        <p:spPr>
          <a:xfrm>
            <a:off x="5059973" y="1626421"/>
            <a:ext cx="2557110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accent3"/>
                </a:solidFill>
              </a:rPr>
              <a:t>将其中所有的图片预处理操作拼接</a:t>
            </a: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BC67293A-515B-3747-8A1F-30BC286F68B9}"/>
              </a:ext>
            </a:extLst>
          </p:cNvPr>
          <p:cNvCxnSpPr>
            <a:cxnSpLocks/>
          </p:cNvCxnSpPr>
          <p:nvPr/>
        </p:nvCxnSpPr>
        <p:spPr>
          <a:xfrm flipV="1">
            <a:off x="3570800" y="2236267"/>
            <a:ext cx="1355530" cy="9480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48F7ECA-24E4-A64E-98A7-C81653210760}"/>
              </a:ext>
            </a:extLst>
          </p:cNvPr>
          <p:cNvSpPr txBox="1"/>
          <p:nvPr/>
        </p:nvSpPr>
        <p:spPr>
          <a:xfrm>
            <a:off x="5048543" y="2049331"/>
            <a:ext cx="1695208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accent3"/>
                </a:solidFill>
              </a:rPr>
              <a:t>将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PIL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图片转化为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Tensor</a:t>
            </a:r>
            <a:endParaRPr kumimoji="1" lang="zh-CN" altLang="en-US" sz="1200" b="1" dirty="0">
              <a:solidFill>
                <a:schemeClr val="accent3"/>
              </a:solidFill>
            </a:endParaRP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495E63F-386F-A243-8893-0AD13CD40870}"/>
              </a:ext>
            </a:extLst>
          </p:cNvPr>
          <p:cNvCxnSpPr>
            <a:cxnSpLocks/>
          </p:cNvCxnSpPr>
          <p:nvPr/>
        </p:nvCxnSpPr>
        <p:spPr>
          <a:xfrm>
            <a:off x="3273620" y="2639679"/>
            <a:ext cx="1378390" cy="25595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C0458BCE-EC5F-424D-AC65-60D447AA1948}"/>
              </a:ext>
            </a:extLst>
          </p:cNvPr>
          <p:cNvSpPr txBox="1"/>
          <p:nvPr/>
        </p:nvSpPr>
        <p:spPr>
          <a:xfrm>
            <a:off x="4663702" y="2812433"/>
            <a:ext cx="954107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accent3"/>
                </a:solidFill>
              </a:rPr>
              <a:t>归一化操作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05F3410-DC97-4744-A469-2FBD25121006}"/>
              </a:ext>
            </a:extLst>
          </p:cNvPr>
          <p:cNvSpPr txBox="1"/>
          <p:nvPr/>
        </p:nvSpPr>
        <p:spPr>
          <a:xfrm>
            <a:off x="1777522" y="3434631"/>
            <a:ext cx="2528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 err="1">
                <a:solidFill>
                  <a:schemeClr val="accent3"/>
                </a:solidFill>
              </a:rPr>
              <a:t>Randomcrop</a:t>
            </a:r>
            <a:endParaRPr kumimoji="1" lang="en-US" altLang="zh-CN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 err="1">
                <a:solidFill>
                  <a:schemeClr val="accent3"/>
                </a:solidFill>
              </a:rPr>
              <a:t>RandomHorizontalFlip</a:t>
            </a:r>
            <a:endParaRPr kumimoji="1" lang="en-US" altLang="zh-CN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chemeClr val="accent3"/>
                </a:solidFill>
              </a:rPr>
              <a:t>…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ECFEEB5-72DF-824B-836C-EB3D43DD0947}"/>
              </a:ext>
            </a:extLst>
          </p:cNvPr>
          <p:cNvSpPr txBox="1"/>
          <p:nvPr/>
        </p:nvSpPr>
        <p:spPr>
          <a:xfrm>
            <a:off x="1171732" y="308030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还可以添加</a:t>
            </a:r>
            <a:r>
              <a:rPr kumimoji="1" lang="en-US" altLang="zh-CN" b="1" dirty="0">
                <a:solidFill>
                  <a:schemeClr val="accent3"/>
                </a:solidFill>
              </a:rPr>
              <a:t>…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8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105515" y="2347433"/>
            <a:ext cx="3264623" cy="2606166"/>
            <a:chOff x="-149741" y="2066925"/>
            <a:chExt cx="3993136" cy="3187742"/>
          </a:xfrm>
        </p:grpSpPr>
        <p:sp>
          <p:nvSpPr>
            <p:cNvPr id="14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28132" y="-111605"/>
            <a:ext cx="2815868" cy="2515280"/>
            <a:chOff x="5699760" y="-111606"/>
            <a:chExt cx="3444240" cy="3076575"/>
          </a:xfrm>
        </p:grpSpPr>
        <p:sp>
          <p:nvSpPr>
            <p:cNvPr id="8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2510140" y="1352885"/>
            <a:ext cx="402391" cy="4023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510140" y="2563477"/>
            <a:ext cx="402391" cy="40239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510140" y="1945868"/>
            <a:ext cx="402391" cy="4023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510140" y="3171848"/>
            <a:ext cx="402391" cy="4023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PA_矩形 7"/>
          <p:cNvSpPr/>
          <p:nvPr>
            <p:custDataLst>
              <p:tags r:id="rId1"/>
            </p:custDataLst>
          </p:nvPr>
        </p:nvSpPr>
        <p:spPr>
          <a:xfrm>
            <a:off x="245091" y="189901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4000" kern="0">
                <a:solidFill>
                  <a:schemeClr val="accent5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25" name="PA_矩形 8"/>
          <p:cNvSpPr/>
          <p:nvPr>
            <p:custDataLst>
              <p:tags r:id="rId2"/>
            </p:custDataLst>
          </p:nvPr>
        </p:nvSpPr>
        <p:spPr>
          <a:xfrm>
            <a:off x="321662" y="867733"/>
            <a:ext cx="172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1600" kern="0">
                <a:solidFill>
                  <a:schemeClr val="accent5"/>
                </a:solidFill>
                <a:latin typeface="+mj-lt"/>
                <a:ea typeface="微软雅黑"/>
              </a:rPr>
              <a:t>CONTENTS</a:t>
            </a:r>
          </a:p>
        </p:txBody>
      </p:sp>
      <p:sp>
        <p:nvSpPr>
          <p:cNvPr id="27" name="矩形 26"/>
          <p:cNvSpPr/>
          <p:nvPr/>
        </p:nvSpPr>
        <p:spPr>
          <a:xfrm>
            <a:off x="3196669" y="1293611"/>
            <a:ext cx="1889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课程导入</a:t>
            </a:r>
          </a:p>
        </p:txBody>
      </p:sp>
      <p:sp>
        <p:nvSpPr>
          <p:cNvPr id="29" name="矩形 28"/>
          <p:cNvSpPr/>
          <p:nvPr/>
        </p:nvSpPr>
        <p:spPr>
          <a:xfrm>
            <a:off x="3196669" y="1933370"/>
            <a:ext cx="274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  <a:sym typeface="+mn-lt"/>
              </a:rPr>
              <a:t>卷积神经网络</a:t>
            </a:r>
          </a:p>
        </p:txBody>
      </p:sp>
      <p:sp>
        <p:nvSpPr>
          <p:cNvPr id="31" name="矩形 30"/>
          <p:cNvSpPr/>
          <p:nvPr/>
        </p:nvSpPr>
        <p:spPr>
          <a:xfrm>
            <a:off x="3196669" y="2579084"/>
            <a:ext cx="226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用</a:t>
            </a:r>
            <a:r>
              <a:rPr lang="en-US" altLang="zh-CN" sz="2400" dirty="0" err="1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Pytorch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搭建</a:t>
            </a:r>
          </a:p>
        </p:txBody>
      </p:sp>
      <p:sp>
        <p:nvSpPr>
          <p:cNvPr id="33" name="矩形 32"/>
          <p:cNvSpPr/>
          <p:nvPr/>
        </p:nvSpPr>
        <p:spPr>
          <a:xfrm>
            <a:off x="3196669" y="3148601"/>
            <a:ext cx="2477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总结</a:t>
            </a:r>
          </a:p>
        </p:txBody>
      </p:sp>
      <p:sp>
        <p:nvSpPr>
          <p:cNvPr id="35" name="矩形 34"/>
          <p:cNvSpPr/>
          <p:nvPr/>
        </p:nvSpPr>
        <p:spPr>
          <a:xfrm>
            <a:off x="2567360" y="1385944"/>
            <a:ext cx="34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567360" y="1974224"/>
            <a:ext cx="34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567360" y="3190533"/>
            <a:ext cx="34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4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567360" y="2585733"/>
            <a:ext cx="34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530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利用</a:t>
            </a:r>
            <a:r>
              <a:rPr lang="en-US" altLang="zh-CN" sz="2400" dirty="0" err="1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Pytorch</a:t>
            </a: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搭建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985738" y="218458"/>
            <a:ext cx="1627357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图片预处理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36743F8-DE23-F644-B859-9A614DDFFE74}"/>
              </a:ext>
            </a:extLst>
          </p:cNvPr>
          <p:cNvSpPr txBox="1"/>
          <p:nvPr/>
        </p:nvSpPr>
        <p:spPr>
          <a:xfrm>
            <a:off x="618817" y="65633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预处理效果展示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D6BA11-9B49-B248-92B0-AFA8BB59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08" y="1100436"/>
            <a:ext cx="2533650" cy="177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3F0AF1-9DC3-8846-AB1F-FF50B2EB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08" y="3060919"/>
            <a:ext cx="2533650" cy="19642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1DC397-F8DD-1941-AD17-B537B016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657" y="819879"/>
            <a:ext cx="2184400" cy="2074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8D425F-DCAC-DE49-A5B6-7764CC41E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657" y="2977503"/>
            <a:ext cx="2184400" cy="2131122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358DB98A-81B2-9F49-A17C-441CA44A1B23}"/>
              </a:ext>
            </a:extLst>
          </p:cNvPr>
          <p:cNvSpPr/>
          <p:nvPr/>
        </p:nvSpPr>
        <p:spPr>
          <a:xfrm>
            <a:off x="3920023" y="1856983"/>
            <a:ext cx="916462" cy="62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右箭头 45">
            <a:extLst>
              <a:ext uri="{FF2B5EF4-FFF2-40B4-BE49-F238E27FC236}">
                <a16:creationId xmlns:a16="http://schemas.microsoft.com/office/drawing/2014/main" id="{0AC26107-822B-0148-AA05-53B490C93AD3}"/>
              </a:ext>
            </a:extLst>
          </p:cNvPr>
          <p:cNvSpPr/>
          <p:nvPr/>
        </p:nvSpPr>
        <p:spPr>
          <a:xfrm>
            <a:off x="3920023" y="3647683"/>
            <a:ext cx="916462" cy="62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25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5B453F-5C59-A543-9EEE-19F5E09A6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7" y="1100436"/>
            <a:ext cx="5199662" cy="39368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B665C11-1322-3B4F-8399-8C4547DCC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4759" b="71773"/>
          <a:stretch/>
        </p:blipFill>
        <p:spPr>
          <a:xfrm>
            <a:off x="5655942" y="1405590"/>
            <a:ext cx="3338350" cy="652545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530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利用</a:t>
            </a:r>
            <a:r>
              <a:rPr lang="en-US" altLang="zh-CN" sz="2400" dirty="0" err="1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Pytorch</a:t>
            </a: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搭建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985739" y="218458"/>
            <a:ext cx="12908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CNN</a:t>
            </a: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搭建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36743F8-DE23-F644-B859-9A614DDFFE74}"/>
              </a:ext>
            </a:extLst>
          </p:cNvPr>
          <p:cNvSpPr txBox="1"/>
          <p:nvPr/>
        </p:nvSpPr>
        <p:spPr>
          <a:xfrm>
            <a:off x="618817" y="68318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参数解释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C208439-5A61-0147-8510-8C2F1E333781}"/>
              </a:ext>
            </a:extLst>
          </p:cNvPr>
          <p:cNvCxnSpPr>
            <a:cxnSpLocks/>
          </p:cNvCxnSpPr>
          <p:nvPr/>
        </p:nvCxnSpPr>
        <p:spPr>
          <a:xfrm flipV="1">
            <a:off x="2880274" y="1100436"/>
            <a:ext cx="1105465" cy="46769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C18205E-E79E-1341-9DC9-4C8C6CDC70C8}"/>
              </a:ext>
            </a:extLst>
          </p:cNvPr>
          <p:cNvSpPr txBox="1"/>
          <p:nvPr/>
        </p:nvSpPr>
        <p:spPr>
          <a:xfrm>
            <a:off x="4040846" y="731104"/>
            <a:ext cx="3338350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>
                <a:solidFill>
                  <a:schemeClr val="accent3"/>
                </a:solidFill>
              </a:rPr>
              <a:t>In_channels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 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=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 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3,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  </a:t>
            </a:r>
            <a:r>
              <a:rPr kumimoji="1" lang="en-US" altLang="zh-CN" sz="1200" b="1" dirty="0" err="1">
                <a:solidFill>
                  <a:schemeClr val="accent3"/>
                </a:solidFill>
              </a:rPr>
              <a:t>out_channels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 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=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 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6,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  </a:t>
            </a:r>
            <a:r>
              <a:rPr kumimoji="1" lang="en-US" altLang="zh-CN" sz="1200" b="1" dirty="0" err="1">
                <a:solidFill>
                  <a:schemeClr val="accent3"/>
                </a:solidFill>
              </a:rPr>
              <a:t>kernel_size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 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=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 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5</a:t>
            </a:r>
            <a:endParaRPr kumimoji="1" lang="zh-CN" altLang="en-US" sz="1200" b="1" dirty="0">
              <a:solidFill>
                <a:schemeClr val="accent3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735DC46-3E96-5E46-87DB-85E8782BD3BE}"/>
              </a:ext>
            </a:extLst>
          </p:cNvPr>
          <p:cNvCxnSpPr>
            <a:cxnSpLocks/>
          </p:cNvCxnSpPr>
          <p:nvPr/>
        </p:nvCxnSpPr>
        <p:spPr>
          <a:xfrm flipV="1">
            <a:off x="4755256" y="1426194"/>
            <a:ext cx="306271" cy="23429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930F97-3AD7-9248-BAA5-926B960C65D5}"/>
              </a:ext>
            </a:extLst>
          </p:cNvPr>
          <p:cNvSpPr txBox="1"/>
          <p:nvPr/>
        </p:nvSpPr>
        <p:spPr>
          <a:xfrm>
            <a:off x="4715101" y="1119032"/>
            <a:ext cx="1092543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>
                <a:solidFill>
                  <a:schemeClr val="accent3"/>
                </a:solidFill>
              </a:rPr>
              <a:t>kernel_size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 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=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 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2</a:t>
            </a:r>
            <a:endParaRPr kumimoji="1" lang="zh-CN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ED2389-AC91-3447-90B5-7E39A9EB4166}"/>
              </a:ext>
            </a:extLst>
          </p:cNvPr>
          <p:cNvSpPr txBox="1"/>
          <p:nvPr/>
        </p:nvSpPr>
        <p:spPr>
          <a:xfrm>
            <a:off x="2957359" y="1445016"/>
            <a:ext cx="814647" cy="2462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solidFill>
                  <a:srgbClr val="C00000"/>
                </a:solidFill>
              </a:rPr>
              <a:t>(6,</a:t>
            </a:r>
            <a:r>
              <a:rPr kumimoji="1" lang="zh-CN" altLang="en-US" sz="1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1000" b="1" dirty="0">
                <a:solidFill>
                  <a:srgbClr val="C00000"/>
                </a:solidFill>
              </a:rPr>
              <a:t>220,220)</a:t>
            </a:r>
            <a:endParaRPr kumimoji="1" lang="zh-CN" altLang="en-US" sz="1000" b="1" dirty="0">
              <a:solidFill>
                <a:srgbClr val="C0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7D03DF-5801-364A-B253-171878D6CBDB}"/>
              </a:ext>
            </a:extLst>
          </p:cNvPr>
          <p:cNvSpPr txBox="1"/>
          <p:nvPr/>
        </p:nvSpPr>
        <p:spPr>
          <a:xfrm>
            <a:off x="5068963" y="1605272"/>
            <a:ext cx="814647" cy="2462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solidFill>
                  <a:srgbClr val="C00000"/>
                </a:solidFill>
              </a:rPr>
              <a:t>(6,</a:t>
            </a:r>
            <a:r>
              <a:rPr kumimoji="1" lang="zh-CN" altLang="en-US" sz="1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1000" b="1" dirty="0">
                <a:solidFill>
                  <a:srgbClr val="C00000"/>
                </a:solidFill>
              </a:rPr>
              <a:t>110,110)</a:t>
            </a:r>
            <a:endParaRPr kumimoji="1" lang="zh-CN" altLang="en-US" sz="1000" b="1" dirty="0">
              <a:solidFill>
                <a:srgbClr val="C0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DBDAA5-7A9E-2441-B1E3-6988B6A274D1}"/>
              </a:ext>
            </a:extLst>
          </p:cNvPr>
          <p:cNvSpPr txBox="1"/>
          <p:nvPr/>
        </p:nvSpPr>
        <p:spPr>
          <a:xfrm>
            <a:off x="5100118" y="1754788"/>
            <a:ext cx="880369" cy="2462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solidFill>
                  <a:srgbClr val="C00000"/>
                </a:solidFill>
              </a:rPr>
              <a:t>(16,</a:t>
            </a:r>
            <a:r>
              <a:rPr kumimoji="1" lang="zh-CN" altLang="en-US" sz="1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1000" b="1" dirty="0">
                <a:solidFill>
                  <a:srgbClr val="C00000"/>
                </a:solidFill>
              </a:rPr>
              <a:t>106,106)</a:t>
            </a:r>
            <a:endParaRPr kumimoji="1" lang="zh-CN" altLang="en-US" sz="1000" b="1" dirty="0">
              <a:solidFill>
                <a:srgbClr val="C0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AC2762-A595-8F43-899D-D29A5C55E4A8}"/>
              </a:ext>
            </a:extLst>
          </p:cNvPr>
          <p:cNvSpPr txBox="1"/>
          <p:nvPr/>
        </p:nvSpPr>
        <p:spPr>
          <a:xfrm>
            <a:off x="4367496" y="1907530"/>
            <a:ext cx="748923" cy="2462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solidFill>
                  <a:srgbClr val="C00000"/>
                </a:solidFill>
              </a:rPr>
              <a:t>(16,</a:t>
            </a:r>
            <a:r>
              <a:rPr kumimoji="1" lang="zh-CN" altLang="en-US" sz="1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1000" b="1" dirty="0">
                <a:solidFill>
                  <a:srgbClr val="C00000"/>
                </a:solidFill>
              </a:rPr>
              <a:t>53,53)</a:t>
            </a:r>
            <a:endParaRPr kumimoji="1" lang="zh-CN" altLang="en-US" sz="1000" b="1" dirty="0">
              <a:solidFill>
                <a:srgbClr val="C0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2D70DB1-3755-B445-90E8-2B368E38C52D}"/>
              </a:ext>
            </a:extLst>
          </p:cNvPr>
          <p:cNvSpPr txBox="1"/>
          <p:nvPr/>
        </p:nvSpPr>
        <p:spPr>
          <a:xfrm>
            <a:off x="5770903" y="2636748"/>
            <a:ext cx="1107996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accent3"/>
                </a:solidFill>
              </a:rPr>
              <a:t>最后总的类数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2B291A8-8109-854A-A928-041FB77194D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151182" y="2546612"/>
            <a:ext cx="619721" cy="22863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CE70E4E-4369-E542-B0BE-D633FABE8630}"/>
              </a:ext>
            </a:extLst>
          </p:cNvPr>
          <p:cNvCxnSpPr>
            <a:cxnSpLocks/>
          </p:cNvCxnSpPr>
          <p:nvPr/>
        </p:nvCxnSpPr>
        <p:spPr>
          <a:xfrm>
            <a:off x="1757533" y="2310942"/>
            <a:ext cx="2814467" cy="68678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D69ABFB-706B-D040-BEBD-A08DFCE9BE93}"/>
              </a:ext>
            </a:extLst>
          </p:cNvPr>
          <p:cNvSpPr txBox="1"/>
          <p:nvPr/>
        </p:nvSpPr>
        <p:spPr>
          <a:xfrm>
            <a:off x="4675667" y="2930379"/>
            <a:ext cx="489365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accent3"/>
                </a:solidFill>
              </a:rPr>
              <a:t>FC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层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14086E3-2862-8748-A788-5346FD30DF98}"/>
              </a:ext>
            </a:extLst>
          </p:cNvPr>
          <p:cNvCxnSpPr>
            <a:cxnSpLocks/>
          </p:cNvCxnSpPr>
          <p:nvPr/>
        </p:nvCxnSpPr>
        <p:spPr>
          <a:xfrm>
            <a:off x="2879322" y="3319610"/>
            <a:ext cx="2041027" cy="22371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3E6C222-05A0-D347-8F85-333CD6D7960F}"/>
              </a:ext>
            </a:extLst>
          </p:cNvPr>
          <p:cNvSpPr txBox="1"/>
          <p:nvPr/>
        </p:nvSpPr>
        <p:spPr>
          <a:xfrm>
            <a:off x="4958472" y="3430000"/>
            <a:ext cx="492443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accent3"/>
                </a:solidFill>
              </a:rPr>
              <a:t>展平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9D941E-903D-F840-965B-132EF7E4C7DB}"/>
              </a:ext>
            </a:extLst>
          </p:cNvPr>
          <p:cNvSpPr txBox="1"/>
          <p:nvPr/>
        </p:nvSpPr>
        <p:spPr>
          <a:xfrm>
            <a:off x="2278629" y="1133932"/>
            <a:ext cx="814647" cy="2462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solidFill>
                  <a:srgbClr val="C00000"/>
                </a:solidFill>
              </a:rPr>
              <a:t>(3,</a:t>
            </a:r>
            <a:r>
              <a:rPr kumimoji="1" lang="zh-CN" altLang="en-US" sz="1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1000" b="1" dirty="0">
                <a:solidFill>
                  <a:srgbClr val="C00000"/>
                </a:solidFill>
              </a:rPr>
              <a:t>224,224)</a:t>
            </a:r>
            <a:endParaRPr kumimoji="1" lang="zh-CN" altLang="en-US" sz="1000" b="1" dirty="0">
              <a:solidFill>
                <a:srgbClr val="C0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32F4A1-1073-944D-9AC9-550A6297E08A}"/>
              </a:ext>
            </a:extLst>
          </p:cNvPr>
          <p:cNvSpPr txBox="1"/>
          <p:nvPr/>
        </p:nvSpPr>
        <p:spPr>
          <a:xfrm>
            <a:off x="6809591" y="206769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部分参数截图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C3A4226-E7FA-0045-8985-12DAF9E23364}"/>
              </a:ext>
            </a:extLst>
          </p:cNvPr>
          <p:cNvCxnSpPr>
            <a:cxnSpLocks/>
          </p:cNvCxnSpPr>
          <p:nvPr/>
        </p:nvCxnSpPr>
        <p:spPr>
          <a:xfrm flipV="1">
            <a:off x="3370812" y="4412396"/>
            <a:ext cx="2285130" cy="42740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CEFC403-077B-2142-BD04-E490D62B636C}"/>
              </a:ext>
            </a:extLst>
          </p:cNvPr>
          <p:cNvSpPr txBox="1"/>
          <p:nvPr/>
        </p:nvSpPr>
        <p:spPr>
          <a:xfrm>
            <a:off x="5758572" y="4264390"/>
            <a:ext cx="800219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accent3"/>
                </a:solidFill>
              </a:rPr>
              <a:t>保存参数</a:t>
            </a:r>
          </a:p>
        </p:txBody>
      </p:sp>
    </p:spTree>
    <p:extLst>
      <p:ext uri="{BB962C8B-B14F-4D97-AF65-F5344CB8AC3E}">
        <p14:creationId xmlns:p14="http://schemas.microsoft.com/office/powerpoint/2010/main" val="366688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530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利用</a:t>
            </a:r>
            <a:r>
              <a:rPr lang="en-US" altLang="zh-CN" sz="2400" dirty="0" err="1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Pytorch</a:t>
            </a: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搭建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4416894" y="220680"/>
            <a:ext cx="1405506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训练相关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36743F8-DE23-F644-B859-9A614DDFFE74}"/>
              </a:ext>
            </a:extLst>
          </p:cNvPr>
          <p:cNvSpPr txBox="1"/>
          <p:nvPr/>
        </p:nvSpPr>
        <p:spPr>
          <a:xfrm>
            <a:off x="641676" y="791774"/>
            <a:ext cx="699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sz="2000" b="1" dirty="0">
                <a:solidFill>
                  <a:schemeClr val="accent3"/>
                </a:solidFill>
              </a:rPr>
              <a:t>checkpoint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D636AB-2AA1-8D4C-8590-1966B861AFBC}"/>
              </a:ext>
            </a:extLst>
          </p:cNvPr>
          <p:cNvSpPr txBox="1"/>
          <p:nvPr/>
        </p:nvSpPr>
        <p:spPr>
          <a:xfrm>
            <a:off x="641677" y="1195828"/>
            <a:ext cx="6992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zh-CN" altLang="en-US" sz="1600" b="1" dirty="0">
                <a:solidFill>
                  <a:schemeClr val="accent3"/>
                </a:solidFill>
              </a:rPr>
              <a:t>保存了某一步的神经网络权重、梯度等信息。可加载以取得训练到某程度的神经网络，在此基础上继续训练；或保存某一</a:t>
            </a:r>
            <a:r>
              <a:rPr kumimoji="1" lang="en-US" altLang="zh-CN" sz="1600" b="1" dirty="0">
                <a:solidFill>
                  <a:schemeClr val="accent3"/>
                </a:solidFill>
              </a:rPr>
              <a:t>epoch</a:t>
            </a:r>
            <a:r>
              <a:rPr kumimoji="1" lang="zh-CN" altLang="en-US" sz="1600" b="1" dirty="0">
                <a:solidFill>
                  <a:schemeClr val="accent3"/>
                </a:solidFill>
              </a:rPr>
              <a:t>的训练结果。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443D1E-9063-E44D-B4BF-EE5930DE6301}"/>
              </a:ext>
            </a:extLst>
          </p:cNvPr>
          <p:cNvSpPr/>
          <p:nvPr/>
        </p:nvSpPr>
        <p:spPr>
          <a:xfrm>
            <a:off x="1127283" y="1780603"/>
            <a:ext cx="6507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https://pytorch.org/tutorials/beginner/saving_loading_models.html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B11463-2F35-694D-9386-9305E009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9" y="2149935"/>
            <a:ext cx="8382000" cy="93980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44AC404-7EF7-C349-8439-37F3A82A074E}"/>
              </a:ext>
            </a:extLst>
          </p:cNvPr>
          <p:cNvCxnSpPr>
            <a:cxnSpLocks/>
          </p:cNvCxnSpPr>
          <p:nvPr/>
        </p:nvCxnSpPr>
        <p:spPr>
          <a:xfrm flipH="1" flipV="1">
            <a:off x="5417820" y="3089737"/>
            <a:ext cx="311648" cy="17431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90BCF5A-3357-A84A-B247-E4FCF3C1D3DA}"/>
              </a:ext>
            </a:extLst>
          </p:cNvPr>
          <p:cNvSpPr txBox="1"/>
          <p:nvPr/>
        </p:nvSpPr>
        <p:spPr>
          <a:xfrm>
            <a:off x="4921341" y="3356381"/>
            <a:ext cx="3604000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accent3"/>
                </a:solidFill>
              </a:rPr>
              <a:t>对于自行搭建的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CNN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，已训练好可加载的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checkpoint</a:t>
            </a:r>
            <a:endParaRPr kumimoji="1" lang="zh-CN" altLang="en-US" sz="1200" b="1" dirty="0">
              <a:solidFill>
                <a:schemeClr val="accent3"/>
              </a:solidFill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C1D19FC-5B9D-CB44-A8E6-F63DDC03341A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587135" y="2978887"/>
            <a:ext cx="139046" cy="54631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307D4E9-479C-D44D-AEB9-17F86CFE4329}"/>
              </a:ext>
            </a:extLst>
          </p:cNvPr>
          <p:cNvSpPr txBox="1"/>
          <p:nvPr/>
        </p:nvSpPr>
        <p:spPr>
          <a:xfrm>
            <a:off x="2376547" y="3525206"/>
            <a:ext cx="2421176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accent3"/>
                </a:solidFill>
              </a:rPr>
              <a:t>对于</a:t>
            </a:r>
            <a:r>
              <a:rPr kumimoji="1" lang="en-US" altLang="zh-CN" sz="1200" b="1" dirty="0" err="1">
                <a:solidFill>
                  <a:schemeClr val="accent3"/>
                </a:solidFill>
              </a:rPr>
              <a:t>AlexNet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，预训练的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checkpoint</a:t>
            </a:r>
            <a:endParaRPr kumimoji="1" lang="zh-CN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35C7572-2CC9-9F46-94C3-472977384701}"/>
              </a:ext>
            </a:extLst>
          </p:cNvPr>
          <p:cNvSpPr txBox="1"/>
          <p:nvPr/>
        </p:nvSpPr>
        <p:spPr>
          <a:xfrm>
            <a:off x="641676" y="3747617"/>
            <a:ext cx="699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sz="2000" b="1" dirty="0">
                <a:solidFill>
                  <a:schemeClr val="accent3"/>
                </a:solidFill>
              </a:rPr>
              <a:t>在</a:t>
            </a:r>
            <a:r>
              <a:rPr kumimoji="1" lang="en-US" altLang="zh-CN" sz="2000" b="1" dirty="0">
                <a:solidFill>
                  <a:schemeClr val="accent3"/>
                </a:solidFill>
              </a:rPr>
              <a:t>GPU</a:t>
            </a:r>
            <a:r>
              <a:rPr kumimoji="1" lang="zh-CN" altLang="en-US" sz="2000" b="1" dirty="0">
                <a:solidFill>
                  <a:schemeClr val="accent3"/>
                </a:solidFill>
              </a:rPr>
              <a:t>上训练</a:t>
            </a:r>
            <a:endParaRPr kumimoji="1" lang="en-US" altLang="zh-CN" sz="2000" b="1" dirty="0">
              <a:solidFill>
                <a:schemeClr val="accent3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3A21AA-48BB-2B4D-9E9E-FAEC73533B1F}"/>
              </a:ext>
            </a:extLst>
          </p:cNvPr>
          <p:cNvSpPr/>
          <p:nvPr/>
        </p:nvSpPr>
        <p:spPr>
          <a:xfrm>
            <a:off x="1115708" y="4188137"/>
            <a:ext cx="6507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https://pytorch.org/tutorials/beginner/saving_loading_models.html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FED862-DFF7-F74C-9AB7-6ACAF9D31425}"/>
              </a:ext>
            </a:extLst>
          </p:cNvPr>
          <p:cNvSpPr txBox="1"/>
          <p:nvPr/>
        </p:nvSpPr>
        <p:spPr>
          <a:xfrm>
            <a:off x="71853" y="3168971"/>
            <a:ext cx="2421176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accent3"/>
                </a:solidFill>
              </a:rPr>
              <a:t>对于</a:t>
            </a:r>
            <a:r>
              <a:rPr kumimoji="1" lang="en-US" altLang="zh-CN" sz="1200" b="1" dirty="0" err="1">
                <a:solidFill>
                  <a:schemeClr val="accent3"/>
                </a:solidFill>
              </a:rPr>
              <a:t>AlexNet</a:t>
            </a:r>
            <a:r>
              <a:rPr kumimoji="1" lang="zh-CN" altLang="en-US" sz="1200" b="1" dirty="0">
                <a:solidFill>
                  <a:schemeClr val="accent3"/>
                </a:solidFill>
              </a:rPr>
              <a:t>，训练好的</a:t>
            </a:r>
            <a:r>
              <a:rPr kumimoji="1" lang="en-US" altLang="zh-CN" sz="1200" b="1" dirty="0">
                <a:solidFill>
                  <a:schemeClr val="accent3"/>
                </a:solidFill>
              </a:rPr>
              <a:t>checkpoint</a:t>
            </a:r>
            <a:endParaRPr kumimoji="1" lang="zh-CN" altLang="en-US" sz="1200" b="1" dirty="0">
              <a:solidFill>
                <a:schemeClr val="accent3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E865B8B-F35D-3F43-8ED7-AFA4C5490501}"/>
              </a:ext>
            </a:extLst>
          </p:cNvPr>
          <p:cNvCxnSpPr>
            <a:cxnSpLocks/>
          </p:cNvCxnSpPr>
          <p:nvPr/>
        </p:nvCxnSpPr>
        <p:spPr>
          <a:xfrm flipV="1">
            <a:off x="1319514" y="3022785"/>
            <a:ext cx="92597" cy="12551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96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530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利用</a:t>
            </a:r>
            <a:r>
              <a:rPr lang="en-US" altLang="zh-CN" sz="2400" dirty="0" err="1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Pytorch</a:t>
            </a: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搭建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985738" y="218458"/>
            <a:ext cx="2204855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使用</a:t>
            </a:r>
            <a:r>
              <a:rPr lang="en-US" altLang="zh-CN" sz="2000" dirty="0" err="1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AlexNet</a:t>
            </a: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预测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36743F8-DE23-F644-B859-9A614DDFFE74}"/>
              </a:ext>
            </a:extLst>
          </p:cNvPr>
          <p:cNvSpPr txBox="1"/>
          <p:nvPr/>
        </p:nvSpPr>
        <p:spPr>
          <a:xfrm>
            <a:off x="631201" y="731104"/>
            <a:ext cx="16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b="1" dirty="0" err="1">
                <a:solidFill>
                  <a:schemeClr val="accent3"/>
                </a:solidFill>
              </a:rPr>
              <a:t>AlexNet</a:t>
            </a:r>
            <a:r>
              <a:rPr kumimoji="1" lang="zh-CN" altLang="en-US" b="1" dirty="0">
                <a:solidFill>
                  <a:schemeClr val="accent3"/>
                </a:solidFill>
              </a:rPr>
              <a:t>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BC33EA-F464-4F4D-BDE8-769171DF8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04" y="1212972"/>
            <a:ext cx="4134973" cy="20586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8009F0-8FEF-FD4B-A0AA-79DBB39A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939" y="776874"/>
            <a:ext cx="2241557" cy="41481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4C9FF9-558A-9041-A365-B38F32CF7AE8}"/>
              </a:ext>
            </a:extLst>
          </p:cNvPr>
          <p:cNvSpPr txBox="1"/>
          <p:nvPr/>
        </p:nvSpPr>
        <p:spPr>
          <a:xfrm>
            <a:off x="1577245" y="3384121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chemeClr val="accent3"/>
                </a:solidFill>
              </a:rPr>
              <a:t>五层卷积层，三层全连接层</a:t>
            </a:r>
            <a:endParaRPr kumimoji="1" lang="en-US" altLang="zh-CN" sz="1400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solidFill>
                  <a:schemeClr val="accent3"/>
                </a:solidFill>
              </a:rPr>
              <a:t>2012</a:t>
            </a:r>
            <a:r>
              <a:rPr kumimoji="1" lang="zh-CN" altLang="en-US" sz="1400" b="1" dirty="0">
                <a:solidFill>
                  <a:schemeClr val="accent3"/>
                </a:solidFill>
              </a:rPr>
              <a:t>年</a:t>
            </a:r>
            <a:r>
              <a:rPr kumimoji="1" lang="en-US" altLang="zh-CN" sz="1400" b="1" dirty="0">
                <a:solidFill>
                  <a:schemeClr val="accent3"/>
                </a:solidFill>
              </a:rPr>
              <a:t>ImageNet</a:t>
            </a:r>
            <a:r>
              <a:rPr kumimoji="1" lang="zh-CN" altLang="en-US" sz="1400" b="1" dirty="0">
                <a:solidFill>
                  <a:schemeClr val="accent3"/>
                </a:solidFill>
              </a:rPr>
              <a:t>竞赛冠军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16FF9-E58E-F44E-AA8D-C3E58494EB4A}"/>
              </a:ext>
            </a:extLst>
          </p:cNvPr>
          <p:cNvSpPr txBox="1"/>
          <p:nvPr/>
        </p:nvSpPr>
        <p:spPr>
          <a:xfrm>
            <a:off x="1460242" y="3930528"/>
            <a:ext cx="3326225" cy="1077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chemeClr val="accent3"/>
                </a:solidFill>
              </a:rPr>
              <a:t>在导入</a:t>
            </a:r>
            <a:r>
              <a:rPr kumimoji="1" lang="en-US" altLang="zh-CN" sz="1600" b="1" dirty="0" err="1">
                <a:solidFill>
                  <a:schemeClr val="accent3"/>
                </a:solidFill>
              </a:rPr>
              <a:t>pytorch</a:t>
            </a:r>
            <a:r>
              <a:rPr kumimoji="1" lang="zh-CN" altLang="en-US" sz="1600" b="1" dirty="0">
                <a:solidFill>
                  <a:schemeClr val="accent3"/>
                </a:solidFill>
              </a:rPr>
              <a:t>封装好的</a:t>
            </a:r>
            <a:r>
              <a:rPr kumimoji="1" lang="en-US" altLang="zh-CN" sz="1600" b="1" dirty="0" err="1">
                <a:solidFill>
                  <a:schemeClr val="accent3"/>
                </a:solidFill>
              </a:rPr>
              <a:t>AlexNet</a:t>
            </a:r>
            <a:r>
              <a:rPr kumimoji="1" lang="zh-CN" altLang="en-US" sz="1600" b="1" dirty="0">
                <a:solidFill>
                  <a:schemeClr val="accent3"/>
                </a:solidFill>
              </a:rPr>
              <a:t>模型时需注意，</a:t>
            </a:r>
            <a:r>
              <a:rPr kumimoji="1" lang="en-US" altLang="zh-CN" sz="1600" b="1" dirty="0">
                <a:solidFill>
                  <a:srgbClr val="C00000"/>
                </a:solidFill>
              </a:rPr>
              <a:t>ImageNet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与猫狗分类的总类数不同，要对模型参数进行修改！！</a:t>
            </a:r>
          </a:p>
        </p:txBody>
      </p:sp>
    </p:spTree>
    <p:extLst>
      <p:ext uri="{BB962C8B-B14F-4D97-AF65-F5344CB8AC3E}">
        <p14:creationId xmlns:p14="http://schemas.microsoft.com/office/powerpoint/2010/main" val="371974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530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利用</a:t>
            </a:r>
            <a:r>
              <a:rPr lang="en-US" altLang="zh-CN" sz="2400" dirty="0" err="1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Pytorch</a:t>
            </a: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搭建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985739" y="218458"/>
            <a:ext cx="1767828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预测结果对比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56E871-0AC6-544D-AEF3-AC7CD2F6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6" y="1038853"/>
            <a:ext cx="5394060" cy="18377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9BE9C1-52C1-F642-8AFE-73E49A6FA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19" y="2995505"/>
            <a:ext cx="5194361" cy="19478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62B5FF-F405-BB44-96C6-4BAEA08F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245" y="3792017"/>
            <a:ext cx="3890981" cy="4539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2422B9-428A-F945-97D1-BDD5DEF35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838608"/>
            <a:ext cx="3540016" cy="4594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8292703-453C-FA4F-B4AC-C267E102DB81}"/>
              </a:ext>
            </a:extLst>
          </p:cNvPr>
          <p:cNvSpPr txBox="1"/>
          <p:nvPr/>
        </p:nvSpPr>
        <p:spPr>
          <a:xfrm>
            <a:off x="5781372" y="2350416"/>
            <a:ext cx="230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自行搭建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CNN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准确率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8B8C87-3F2F-DF40-9B18-120881EF9AB2}"/>
              </a:ext>
            </a:extLst>
          </p:cNvPr>
          <p:cNvSpPr txBox="1"/>
          <p:nvPr/>
        </p:nvSpPr>
        <p:spPr>
          <a:xfrm>
            <a:off x="5806934" y="4256124"/>
            <a:ext cx="230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AlexNet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准确率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EC915B-401E-F945-8554-46E41091F583}"/>
              </a:ext>
            </a:extLst>
          </p:cNvPr>
          <p:cNvSpPr txBox="1"/>
          <p:nvPr/>
        </p:nvSpPr>
        <p:spPr>
          <a:xfrm>
            <a:off x="5981068" y="1239108"/>
            <a:ext cx="139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73%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7EB12C-913E-1C4C-BA08-FDC07B47A337}"/>
              </a:ext>
            </a:extLst>
          </p:cNvPr>
          <p:cNvSpPr txBox="1"/>
          <p:nvPr/>
        </p:nvSpPr>
        <p:spPr>
          <a:xfrm>
            <a:off x="5981068" y="3212251"/>
            <a:ext cx="139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97%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A5C2C7-1350-644E-B31A-65989D605EE6}"/>
              </a:ext>
            </a:extLst>
          </p:cNvPr>
          <p:cNvSpPr txBox="1"/>
          <p:nvPr/>
        </p:nvSpPr>
        <p:spPr>
          <a:xfrm>
            <a:off x="291247" y="2841597"/>
            <a:ext cx="139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C00000"/>
                </a:solidFill>
              </a:rPr>
              <a:t>AlexNet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38C867-7611-0D4B-852A-C7093887CA48}"/>
              </a:ext>
            </a:extLst>
          </p:cNvPr>
          <p:cNvSpPr txBox="1"/>
          <p:nvPr/>
        </p:nvSpPr>
        <p:spPr>
          <a:xfrm>
            <a:off x="283699" y="806265"/>
            <a:ext cx="181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自行搭建的</a:t>
            </a:r>
            <a:r>
              <a:rPr lang="en-US" altLang="zh-CN" b="1" dirty="0">
                <a:solidFill>
                  <a:srgbClr val="C00000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03693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5699760" y="-111605"/>
            <a:ext cx="3444240" cy="1697854"/>
          </a:xfrm>
          <a:custGeom>
            <a:avLst/>
            <a:gdLst>
              <a:gd name="T0" fmla="*/ 1890 w 1890"/>
              <a:gd name="T1" fmla="*/ 0 h 697"/>
              <a:gd name="T2" fmla="*/ 7 w 1890"/>
              <a:gd name="T3" fmla="*/ 0 h 697"/>
              <a:gd name="T4" fmla="*/ 6 w 1890"/>
              <a:gd name="T5" fmla="*/ 92 h 697"/>
              <a:gd name="T6" fmla="*/ 22 w 1890"/>
              <a:gd name="T7" fmla="*/ 108 h 697"/>
              <a:gd name="T8" fmla="*/ 242 w 1890"/>
              <a:gd name="T9" fmla="*/ 268 h 697"/>
              <a:gd name="T10" fmla="*/ 354 w 1890"/>
              <a:gd name="T11" fmla="*/ 279 h 697"/>
              <a:gd name="T12" fmla="*/ 416 w 1890"/>
              <a:gd name="T13" fmla="*/ 278 h 697"/>
              <a:gd name="T14" fmla="*/ 477 w 1890"/>
              <a:gd name="T15" fmla="*/ 276 h 697"/>
              <a:gd name="T16" fmla="*/ 546 w 1890"/>
              <a:gd name="T17" fmla="*/ 280 h 697"/>
              <a:gd name="T18" fmla="*/ 751 w 1890"/>
              <a:gd name="T19" fmla="*/ 588 h 697"/>
              <a:gd name="T20" fmla="*/ 1014 w 1890"/>
              <a:gd name="T21" fmla="*/ 697 h 697"/>
              <a:gd name="T22" fmla="*/ 1181 w 1890"/>
              <a:gd name="T23" fmla="*/ 655 h 697"/>
              <a:gd name="T24" fmla="*/ 1470 w 1890"/>
              <a:gd name="T25" fmla="*/ 396 h 697"/>
              <a:gd name="T26" fmla="*/ 1890 w 1890"/>
              <a:gd name="T27" fmla="*/ 296 h 697"/>
              <a:gd name="T28" fmla="*/ 1890 w 1890"/>
              <a:gd name="T29" fmla="*/ 0 h 697"/>
              <a:gd name="connsiteX0" fmla="*/ 10721 w 10721"/>
              <a:gd name="connsiteY0" fmla="*/ 114 h 10114"/>
              <a:gd name="connsiteX1" fmla="*/ 758 w 10721"/>
              <a:gd name="connsiteY1" fmla="*/ 114 h 10114"/>
              <a:gd name="connsiteX2" fmla="*/ 837 w 10721"/>
              <a:gd name="connsiteY2" fmla="*/ 1663 h 10114"/>
              <a:gd name="connsiteX3" fmla="*/ 2001 w 10721"/>
              <a:gd name="connsiteY3" fmla="*/ 3959 h 10114"/>
              <a:gd name="connsiteX4" fmla="*/ 2594 w 10721"/>
              <a:gd name="connsiteY4" fmla="*/ 4117 h 10114"/>
              <a:gd name="connsiteX5" fmla="*/ 2922 w 10721"/>
              <a:gd name="connsiteY5" fmla="*/ 4103 h 10114"/>
              <a:gd name="connsiteX6" fmla="*/ 3245 w 10721"/>
              <a:gd name="connsiteY6" fmla="*/ 4074 h 10114"/>
              <a:gd name="connsiteX7" fmla="*/ 3610 w 10721"/>
              <a:gd name="connsiteY7" fmla="*/ 4131 h 10114"/>
              <a:gd name="connsiteX8" fmla="*/ 4695 w 10721"/>
              <a:gd name="connsiteY8" fmla="*/ 8550 h 10114"/>
              <a:gd name="connsiteX9" fmla="*/ 6086 w 10721"/>
              <a:gd name="connsiteY9" fmla="*/ 10114 h 10114"/>
              <a:gd name="connsiteX10" fmla="*/ 6970 w 10721"/>
              <a:gd name="connsiteY10" fmla="*/ 9511 h 10114"/>
              <a:gd name="connsiteX11" fmla="*/ 8499 w 10721"/>
              <a:gd name="connsiteY11" fmla="*/ 5795 h 10114"/>
              <a:gd name="connsiteX12" fmla="*/ 10721 w 10721"/>
              <a:gd name="connsiteY12" fmla="*/ 4361 h 10114"/>
              <a:gd name="connsiteX13" fmla="*/ 10721 w 10721"/>
              <a:gd name="connsiteY13" fmla="*/ 114 h 10114"/>
              <a:gd name="connsiteX0-1" fmla="*/ 10669 w 10669"/>
              <a:gd name="connsiteY0-2" fmla="*/ 114 h 10114"/>
              <a:gd name="connsiteX1-3" fmla="*/ 706 w 10669"/>
              <a:gd name="connsiteY1-4" fmla="*/ 114 h 10114"/>
              <a:gd name="connsiteX2-5" fmla="*/ 785 w 10669"/>
              <a:gd name="connsiteY2-6" fmla="*/ 1663 h 10114"/>
              <a:gd name="connsiteX3-7" fmla="*/ 1949 w 10669"/>
              <a:gd name="connsiteY3-8" fmla="*/ 3959 h 10114"/>
              <a:gd name="connsiteX4-9" fmla="*/ 2542 w 10669"/>
              <a:gd name="connsiteY4-10" fmla="*/ 4117 h 10114"/>
              <a:gd name="connsiteX5-11" fmla="*/ 2870 w 10669"/>
              <a:gd name="connsiteY5-12" fmla="*/ 4103 h 10114"/>
              <a:gd name="connsiteX6-13" fmla="*/ 3193 w 10669"/>
              <a:gd name="connsiteY6-14" fmla="*/ 4074 h 10114"/>
              <a:gd name="connsiteX7-15" fmla="*/ 3558 w 10669"/>
              <a:gd name="connsiteY7-16" fmla="*/ 4131 h 10114"/>
              <a:gd name="connsiteX8-17" fmla="*/ 4643 w 10669"/>
              <a:gd name="connsiteY8-18" fmla="*/ 8550 h 10114"/>
              <a:gd name="connsiteX9-19" fmla="*/ 6034 w 10669"/>
              <a:gd name="connsiteY9-20" fmla="*/ 10114 h 10114"/>
              <a:gd name="connsiteX10-21" fmla="*/ 6918 w 10669"/>
              <a:gd name="connsiteY10-22" fmla="*/ 9511 h 10114"/>
              <a:gd name="connsiteX11-23" fmla="*/ 8447 w 10669"/>
              <a:gd name="connsiteY11-24" fmla="*/ 5795 h 10114"/>
              <a:gd name="connsiteX12-25" fmla="*/ 10669 w 10669"/>
              <a:gd name="connsiteY12-26" fmla="*/ 4361 h 10114"/>
              <a:gd name="connsiteX13-27" fmla="*/ 10669 w 10669"/>
              <a:gd name="connsiteY13-28" fmla="*/ 114 h 10114"/>
              <a:gd name="connsiteX0-29" fmla="*/ 10100 w 10100"/>
              <a:gd name="connsiteY0-30" fmla="*/ 469 h 10469"/>
              <a:gd name="connsiteX1-31" fmla="*/ 1000 w 10100"/>
              <a:gd name="connsiteY1-32" fmla="*/ 59 h 10469"/>
              <a:gd name="connsiteX2-33" fmla="*/ 216 w 10100"/>
              <a:gd name="connsiteY2-34" fmla="*/ 2018 h 10469"/>
              <a:gd name="connsiteX3-35" fmla="*/ 1380 w 10100"/>
              <a:gd name="connsiteY3-36" fmla="*/ 4314 h 10469"/>
              <a:gd name="connsiteX4-37" fmla="*/ 1973 w 10100"/>
              <a:gd name="connsiteY4-38" fmla="*/ 4472 h 10469"/>
              <a:gd name="connsiteX5-39" fmla="*/ 2301 w 10100"/>
              <a:gd name="connsiteY5-40" fmla="*/ 4458 h 10469"/>
              <a:gd name="connsiteX6-41" fmla="*/ 2624 w 10100"/>
              <a:gd name="connsiteY6-42" fmla="*/ 4429 h 10469"/>
              <a:gd name="connsiteX7-43" fmla="*/ 2989 w 10100"/>
              <a:gd name="connsiteY7-44" fmla="*/ 4486 h 10469"/>
              <a:gd name="connsiteX8-45" fmla="*/ 4074 w 10100"/>
              <a:gd name="connsiteY8-46" fmla="*/ 8905 h 10469"/>
              <a:gd name="connsiteX9-47" fmla="*/ 5465 w 10100"/>
              <a:gd name="connsiteY9-48" fmla="*/ 10469 h 10469"/>
              <a:gd name="connsiteX10-49" fmla="*/ 6349 w 10100"/>
              <a:gd name="connsiteY10-50" fmla="*/ 9866 h 10469"/>
              <a:gd name="connsiteX11-51" fmla="*/ 7878 w 10100"/>
              <a:gd name="connsiteY11-52" fmla="*/ 6150 h 10469"/>
              <a:gd name="connsiteX12-53" fmla="*/ 10100 w 10100"/>
              <a:gd name="connsiteY12-54" fmla="*/ 4716 h 10469"/>
              <a:gd name="connsiteX13-55" fmla="*/ 10100 w 10100"/>
              <a:gd name="connsiteY13-56" fmla="*/ 469 h 10469"/>
              <a:gd name="connsiteX0-57" fmla="*/ 10106 w 10106"/>
              <a:gd name="connsiteY0-58" fmla="*/ 411 h 10411"/>
              <a:gd name="connsiteX1-59" fmla="*/ 1006 w 10106"/>
              <a:gd name="connsiteY1-60" fmla="*/ 1 h 10411"/>
              <a:gd name="connsiteX2-61" fmla="*/ 222 w 10106"/>
              <a:gd name="connsiteY2-62" fmla="*/ 1960 h 10411"/>
              <a:gd name="connsiteX3-63" fmla="*/ 1386 w 10106"/>
              <a:gd name="connsiteY3-64" fmla="*/ 4256 h 10411"/>
              <a:gd name="connsiteX4-65" fmla="*/ 1979 w 10106"/>
              <a:gd name="connsiteY4-66" fmla="*/ 4414 h 10411"/>
              <a:gd name="connsiteX5-67" fmla="*/ 2307 w 10106"/>
              <a:gd name="connsiteY5-68" fmla="*/ 4400 h 10411"/>
              <a:gd name="connsiteX6-69" fmla="*/ 2630 w 10106"/>
              <a:gd name="connsiteY6-70" fmla="*/ 4371 h 10411"/>
              <a:gd name="connsiteX7-71" fmla="*/ 2995 w 10106"/>
              <a:gd name="connsiteY7-72" fmla="*/ 4428 h 10411"/>
              <a:gd name="connsiteX8-73" fmla="*/ 4080 w 10106"/>
              <a:gd name="connsiteY8-74" fmla="*/ 8847 h 10411"/>
              <a:gd name="connsiteX9-75" fmla="*/ 5471 w 10106"/>
              <a:gd name="connsiteY9-76" fmla="*/ 10411 h 10411"/>
              <a:gd name="connsiteX10-77" fmla="*/ 6355 w 10106"/>
              <a:gd name="connsiteY10-78" fmla="*/ 9808 h 10411"/>
              <a:gd name="connsiteX11-79" fmla="*/ 7884 w 10106"/>
              <a:gd name="connsiteY11-80" fmla="*/ 6092 h 10411"/>
              <a:gd name="connsiteX12-81" fmla="*/ 10106 w 10106"/>
              <a:gd name="connsiteY12-82" fmla="*/ 4658 h 10411"/>
              <a:gd name="connsiteX13-83" fmla="*/ 10106 w 10106"/>
              <a:gd name="connsiteY13-84" fmla="*/ 411 h 10411"/>
              <a:gd name="connsiteX0-85" fmla="*/ 10118 w 10118"/>
              <a:gd name="connsiteY0-86" fmla="*/ 0 h 10000"/>
              <a:gd name="connsiteX1-87" fmla="*/ 996 w 10118"/>
              <a:gd name="connsiteY1-88" fmla="*/ 39 h 10000"/>
              <a:gd name="connsiteX2-89" fmla="*/ 234 w 10118"/>
              <a:gd name="connsiteY2-90" fmla="*/ 1549 h 10000"/>
              <a:gd name="connsiteX3-91" fmla="*/ 1398 w 10118"/>
              <a:gd name="connsiteY3-92" fmla="*/ 3845 h 10000"/>
              <a:gd name="connsiteX4-93" fmla="*/ 1991 w 10118"/>
              <a:gd name="connsiteY4-94" fmla="*/ 4003 h 10000"/>
              <a:gd name="connsiteX5-95" fmla="*/ 2319 w 10118"/>
              <a:gd name="connsiteY5-96" fmla="*/ 3989 h 10000"/>
              <a:gd name="connsiteX6-97" fmla="*/ 2642 w 10118"/>
              <a:gd name="connsiteY6-98" fmla="*/ 3960 h 10000"/>
              <a:gd name="connsiteX7-99" fmla="*/ 3007 w 10118"/>
              <a:gd name="connsiteY7-100" fmla="*/ 4017 h 10000"/>
              <a:gd name="connsiteX8-101" fmla="*/ 4092 w 10118"/>
              <a:gd name="connsiteY8-102" fmla="*/ 8436 h 10000"/>
              <a:gd name="connsiteX9-103" fmla="*/ 5483 w 10118"/>
              <a:gd name="connsiteY9-104" fmla="*/ 10000 h 10000"/>
              <a:gd name="connsiteX10-105" fmla="*/ 6367 w 10118"/>
              <a:gd name="connsiteY10-106" fmla="*/ 9397 h 10000"/>
              <a:gd name="connsiteX11-107" fmla="*/ 7896 w 10118"/>
              <a:gd name="connsiteY11-108" fmla="*/ 5681 h 10000"/>
              <a:gd name="connsiteX12-109" fmla="*/ 10118 w 10118"/>
              <a:gd name="connsiteY12-110" fmla="*/ 4247 h 10000"/>
              <a:gd name="connsiteX13-111" fmla="*/ 10118 w 10118"/>
              <a:gd name="connsiteY13-112" fmla="*/ 0 h 10000"/>
              <a:gd name="connsiteX0-113" fmla="*/ 10111 w 10111"/>
              <a:gd name="connsiteY0-114" fmla="*/ 83 h 10083"/>
              <a:gd name="connsiteX1-115" fmla="*/ 989 w 10111"/>
              <a:gd name="connsiteY1-116" fmla="*/ 122 h 10083"/>
              <a:gd name="connsiteX2-117" fmla="*/ 227 w 10111"/>
              <a:gd name="connsiteY2-118" fmla="*/ 1632 h 10083"/>
              <a:gd name="connsiteX3-119" fmla="*/ 1391 w 10111"/>
              <a:gd name="connsiteY3-120" fmla="*/ 3928 h 10083"/>
              <a:gd name="connsiteX4-121" fmla="*/ 1984 w 10111"/>
              <a:gd name="connsiteY4-122" fmla="*/ 4086 h 10083"/>
              <a:gd name="connsiteX5-123" fmla="*/ 2312 w 10111"/>
              <a:gd name="connsiteY5-124" fmla="*/ 4072 h 10083"/>
              <a:gd name="connsiteX6-125" fmla="*/ 2635 w 10111"/>
              <a:gd name="connsiteY6-126" fmla="*/ 4043 h 10083"/>
              <a:gd name="connsiteX7-127" fmla="*/ 3000 w 10111"/>
              <a:gd name="connsiteY7-128" fmla="*/ 4100 h 10083"/>
              <a:gd name="connsiteX8-129" fmla="*/ 4085 w 10111"/>
              <a:gd name="connsiteY8-130" fmla="*/ 8519 h 10083"/>
              <a:gd name="connsiteX9-131" fmla="*/ 5476 w 10111"/>
              <a:gd name="connsiteY9-132" fmla="*/ 10083 h 10083"/>
              <a:gd name="connsiteX10-133" fmla="*/ 6360 w 10111"/>
              <a:gd name="connsiteY10-134" fmla="*/ 9480 h 10083"/>
              <a:gd name="connsiteX11-135" fmla="*/ 7889 w 10111"/>
              <a:gd name="connsiteY11-136" fmla="*/ 5764 h 10083"/>
              <a:gd name="connsiteX12-137" fmla="*/ 10111 w 10111"/>
              <a:gd name="connsiteY12-138" fmla="*/ 4330 h 10083"/>
              <a:gd name="connsiteX13-139" fmla="*/ 10111 w 10111"/>
              <a:gd name="connsiteY13-140" fmla="*/ 83 h 10083"/>
              <a:gd name="connsiteX0-141" fmla="*/ 10168 w 10168"/>
              <a:gd name="connsiteY0-142" fmla="*/ 83 h 10083"/>
              <a:gd name="connsiteX1-143" fmla="*/ 1046 w 10168"/>
              <a:gd name="connsiteY1-144" fmla="*/ 122 h 10083"/>
              <a:gd name="connsiteX2-145" fmla="*/ 284 w 10168"/>
              <a:gd name="connsiteY2-146" fmla="*/ 1632 h 10083"/>
              <a:gd name="connsiteX3-147" fmla="*/ 1448 w 10168"/>
              <a:gd name="connsiteY3-148" fmla="*/ 3928 h 10083"/>
              <a:gd name="connsiteX4-149" fmla="*/ 2041 w 10168"/>
              <a:gd name="connsiteY4-150" fmla="*/ 4086 h 10083"/>
              <a:gd name="connsiteX5-151" fmla="*/ 2369 w 10168"/>
              <a:gd name="connsiteY5-152" fmla="*/ 4072 h 10083"/>
              <a:gd name="connsiteX6-153" fmla="*/ 2692 w 10168"/>
              <a:gd name="connsiteY6-154" fmla="*/ 4043 h 10083"/>
              <a:gd name="connsiteX7-155" fmla="*/ 3057 w 10168"/>
              <a:gd name="connsiteY7-156" fmla="*/ 4100 h 10083"/>
              <a:gd name="connsiteX8-157" fmla="*/ 4142 w 10168"/>
              <a:gd name="connsiteY8-158" fmla="*/ 8519 h 10083"/>
              <a:gd name="connsiteX9-159" fmla="*/ 5533 w 10168"/>
              <a:gd name="connsiteY9-160" fmla="*/ 10083 h 10083"/>
              <a:gd name="connsiteX10-161" fmla="*/ 6417 w 10168"/>
              <a:gd name="connsiteY10-162" fmla="*/ 9480 h 10083"/>
              <a:gd name="connsiteX11-163" fmla="*/ 7946 w 10168"/>
              <a:gd name="connsiteY11-164" fmla="*/ 5764 h 10083"/>
              <a:gd name="connsiteX12-165" fmla="*/ 10168 w 10168"/>
              <a:gd name="connsiteY12-166" fmla="*/ 4330 h 10083"/>
              <a:gd name="connsiteX13-167" fmla="*/ 10168 w 10168"/>
              <a:gd name="connsiteY13-168" fmla="*/ 83 h 10083"/>
              <a:gd name="connsiteX0-169" fmla="*/ 10168 w 10168"/>
              <a:gd name="connsiteY0-170" fmla="*/ 83 h 10083"/>
              <a:gd name="connsiteX1-171" fmla="*/ 1046 w 10168"/>
              <a:gd name="connsiteY1-172" fmla="*/ 122 h 10083"/>
              <a:gd name="connsiteX2-173" fmla="*/ 284 w 10168"/>
              <a:gd name="connsiteY2-174" fmla="*/ 1632 h 10083"/>
              <a:gd name="connsiteX3-175" fmla="*/ 1448 w 10168"/>
              <a:gd name="connsiteY3-176" fmla="*/ 3928 h 10083"/>
              <a:gd name="connsiteX4-177" fmla="*/ 2041 w 10168"/>
              <a:gd name="connsiteY4-178" fmla="*/ 4086 h 10083"/>
              <a:gd name="connsiteX5-179" fmla="*/ 2369 w 10168"/>
              <a:gd name="connsiteY5-180" fmla="*/ 4072 h 10083"/>
              <a:gd name="connsiteX6-181" fmla="*/ 2692 w 10168"/>
              <a:gd name="connsiteY6-182" fmla="*/ 4043 h 10083"/>
              <a:gd name="connsiteX7-183" fmla="*/ 3057 w 10168"/>
              <a:gd name="connsiteY7-184" fmla="*/ 4100 h 10083"/>
              <a:gd name="connsiteX8-185" fmla="*/ 4142 w 10168"/>
              <a:gd name="connsiteY8-186" fmla="*/ 8519 h 10083"/>
              <a:gd name="connsiteX9-187" fmla="*/ 5533 w 10168"/>
              <a:gd name="connsiteY9-188" fmla="*/ 10083 h 10083"/>
              <a:gd name="connsiteX10-189" fmla="*/ 6417 w 10168"/>
              <a:gd name="connsiteY10-190" fmla="*/ 9480 h 10083"/>
              <a:gd name="connsiteX11-191" fmla="*/ 7946 w 10168"/>
              <a:gd name="connsiteY11-192" fmla="*/ 5764 h 10083"/>
              <a:gd name="connsiteX12-193" fmla="*/ 10168 w 10168"/>
              <a:gd name="connsiteY12-194" fmla="*/ 4330 h 10083"/>
              <a:gd name="connsiteX13-195" fmla="*/ 10168 w 10168"/>
              <a:gd name="connsiteY13-196" fmla="*/ 83 h 10083"/>
              <a:gd name="connsiteX0-197" fmla="*/ 10168 w 10168"/>
              <a:gd name="connsiteY0-198" fmla="*/ 83 h 10083"/>
              <a:gd name="connsiteX1-199" fmla="*/ 1046 w 10168"/>
              <a:gd name="connsiteY1-200" fmla="*/ 122 h 10083"/>
              <a:gd name="connsiteX2-201" fmla="*/ 284 w 10168"/>
              <a:gd name="connsiteY2-202" fmla="*/ 1632 h 10083"/>
              <a:gd name="connsiteX3-203" fmla="*/ 1448 w 10168"/>
              <a:gd name="connsiteY3-204" fmla="*/ 3928 h 10083"/>
              <a:gd name="connsiteX4-205" fmla="*/ 2041 w 10168"/>
              <a:gd name="connsiteY4-206" fmla="*/ 4086 h 10083"/>
              <a:gd name="connsiteX5-207" fmla="*/ 2369 w 10168"/>
              <a:gd name="connsiteY5-208" fmla="*/ 4072 h 10083"/>
              <a:gd name="connsiteX6-209" fmla="*/ 2692 w 10168"/>
              <a:gd name="connsiteY6-210" fmla="*/ 4043 h 10083"/>
              <a:gd name="connsiteX7-211" fmla="*/ 3057 w 10168"/>
              <a:gd name="connsiteY7-212" fmla="*/ 4100 h 10083"/>
              <a:gd name="connsiteX8-213" fmla="*/ 4142 w 10168"/>
              <a:gd name="connsiteY8-214" fmla="*/ 8519 h 10083"/>
              <a:gd name="connsiteX9-215" fmla="*/ 5533 w 10168"/>
              <a:gd name="connsiteY9-216" fmla="*/ 10083 h 10083"/>
              <a:gd name="connsiteX10-217" fmla="*/ 6417 w 10168"/>
              <a:gd name="connsiteY10-218" fmla="*/ 9480 h 10083"/>
              <a:gd name="connsiteX11-219" fmla="*/ 7946 w 10168"/>
              <a:gd name="connsiteY11-220" fmla="*/ 5764 h 10083"/>
              <a:gd name="connsiteX12-221" fmla="*/ 10168 w 10168"/>
              <a:gd name="connsiteY12-222" fmla="*/ 4330 h 10083"/>
              <a:gd name="connsiteX13-223" fmla="*/ 10168 w 10168"/>
              <a:gd name="connsiteY13-224" fmla="*/ 83 h 10083"/>
              <a:gd name="connsiteX0-225" fmla="*/ 10168 w 10168"/>
              <a:gd name="connsiteY0-226" fmla="*/ 83 h 10083"/>
              <a:gd name="connsiteX1-227" fmla="*/ 1046 w 10168"/>
              <a:gd name="connsiteY1-228" fmla="*/ 122 h 10083"/>
              <a:gd name="connsiteX2-229" fmla="*/ 284 w 10168"/>
              <a:gd name="connsiteY2-230" fmla="*/ 1632 h 10083"/>
              <a:gd name="connsiteX3-231" fmla="*/ 1448 w 10168"/>
              <a:gd name="connsiteY3-232" fmla="*/ 3928 h 10083"/>
              <a:gd name="connsiteX4-233" fmla="*/ 2041 w 10168"/>
              <a:gd name="connsiteY4-234" fmla="*/ 4086 h 10083"/>
              <a:gd name="connsiteX5-235" fmla="*/ 2369 w 10168"/>
              <a:gd name="connsiteY5-236" fmla="*/ 4072 h 10083"/>
              <a:gd name="connsiteX6-237" fmla="*/ 2692 w 10168"/>
              <a:gd name="connsiteY6-238" fmla="*/ 4043 h 10083"/>
              <a:gd name="connsiteX7-239" fmla="*/ 3057 w 10168"/>
              <a:gd name="connsiteY7-240" fmla="*/ 4100 h 10083"/>
              <a:gd name="connsiteX8-241" fmla="*/ 4142 w 10168"/>
              <a:gd name="connsiteY8-242" fmla="*/ 8519 h 10083"/>
              <a:gd name="connsiteX9-243" fmla="*/ 5533 w 10168"/>
              <a:gd name="connsiteY9-244" fmla="*/ 10083 h 10083"/>
              <a:gd name="connsiteX10-245" fmla="*/ 6417 w 10168"/>
              <a:gd name="connsiteY10-246" fmla="*/ 9480 h 10083"/>
              <a:gd name="connsiteX11-247" fmla="*/ 7946 w 10168"/>
              <a:gd name="connsiteY11-248" fmla="*/ 5764 h 10083"/>
              <a:gd name="connsiteX12-249" fmla="*/ 10168 w 10168"/>
              <a:gd name="connsiteY12-250" fmla="*/ 4330 h 10083"/>
              <a:gd name="connsiteX13-251" fmla="*/ 10168 w 10168"/>
              <a:gd name="connsiteY13-252" fmla="*/ 83 h 10083"/>
              <a:gd name="connsiteX0-253" fmla="*/ 10168 w 10168"/>
              <a:gd name="connsiteY0-254" fmla="*/ 83 h 10083"/>
              <a:gd name="connsiteX1-255" fmla="*/ 1046 w 10168"/>
              <a:gd name="connsiteY1-256" fmla="*/ 122 h 10083"/>
              <a:gd name="connsiteX2-257" fmla="*/ 284 w 10168"/>
              <a:gd name="connsiteY2-258" fmla="*/ 1632 h 10083"/>
              <a:gd name="connsiteX3-259" fmla="*/ 1304 w 10168"/>
              <a:gd name="connsiteY3-260" fmla="*/ 3830 h 10083"/>
              <a:gd name="connsiteX4-261" fmla="*/ 2041 w 10168"/>
              <a:gd name="connsiteY4-262" fmla="*/ 4086 h 10083"/>
              <a:gd name="connsiteX5-263" fmla="*/ 2369 w 10168"/>
              <a:gd name="connsiteY5-264" fmla="*/ 4072 h 10083"/>
              <a:gd name="connsiteX6-265" fmla="*/ 2692 w 10168"/>
              <a:gd name="connsiteY6-266" fmla="*/ 4043 h 10083"/>
              <a:gd name="connsiteX7-267" fmla="*/ 3057 w 10168"/>
              <a:gd name="connsiteY7-268" fmla="*/ 4100 h 10083"/>
              <a:gd name="connsiteX8-269" fmla="*/ 4142 w 10168"/>
              <a:gd name="connsiteY8-270" fmla="*/ 8519 h 10083"/>
              <a:gd name="connsiteX9-271" fmla="*/ 5533 w 10168"/>
              <a:gd name="connsiteY9-272" fmla="*/ 10083 h 10083"/>
              <a:gd name="connsiteX10-273" fmla="*/ 6417 w 10168"/>
              <a:gd name="connsiteY10-274" fmla="*/ 9480 h 10083"/>
              <a:gd name="connsiteX11-275" fmla="*/ 7946 w 10168"/>
              <a:gd name="connsiteY11-276" fmla="*/ 5764 h 10083"/>
              <a:gd name="connsiteX12-277" fmla="*/ 10168 w 10168"/>
              <a:gd name="connsiteY12-278" fmla="*/ 4330 h 10083"/>
              <a:gd name="connsiteX13-279" fmla="*/ 10168 w 10168"/>
              <a:gd name="connsiteY13-280" fmla="*/ 83 h 100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10168" h="10083">
                <a:moveTo>
                  <a:pt x="10168" y="83"/>
                </a:moveTo>
                <a:cubicBezTo>
                  <a:pt x="7127" y="96"/>
                  <a:pt x="2693" y="-136"/>
                  <a:pt x="1046" y="122"/>
                </a:cubicBezTo>
                <a:cubicBezTo>
                  <a:pt x="-601" y="380"/>
                  <a:pt x="156" y="815"/>
                  <a:pt x="284" y="1632"/>
                </a:cubicBezTo>
                <a:cubicBezTo>
                  <a:pt x="497" y="2911"/>
                  <a:pt x="996" y="3432"/>
                  <a:pt x="1304" y="3830"/>
                </a:cubicBezTo>
                <a:cubicBezTo>
                  <a:pt x="1575" y="4180"/>
                  <a:pt x="1863" y="4046"/>
                  <a:pt x="2041" y="4086"/>
                </a:cubicBezTo>
                <a:cubicBezTo>
                  <a:pt x="2219" y="4126"/>
                  <a:pt x="2258" y="4086"/>
                  <a:pt x="2369" y="4072"/>
                </a:cubicBezTo>
                <a:cubicBezTo>
                  <a:pt x="2475" y="4057"/>
                  <a:pt x="2586" y="4043"/>
                  <a:pt x="2692" y="4043"/>
                </a:cubicBezTo>
                <a:cubicBezTo>
                  <a:pt x="2814" y="4043"/>
                  <a:pt x="2935" y="4057"/>
                  <a:pt x="3057" y="4100"/>
                </a:cubicBezTo>
                <a:cubicBezTo>
                  <a:pt x="3819" y="4344"/>
                  <a:pt x="3724" y="7314"/>
                  <a:pt x="4142" y="8519"/>
                </a:cubicBezTo>
                <a:cubicBezTo>
                  <a:pt x="4496" y="9538"/>
                  <a:pt x="5015" y="10083"/>
                  <a:pt x="5533" y="10083"/>
                </a:cubicBezTo>
                <a:cubicBezTo>
                  <a:pt x="5840" y="10083"/>
                  <a:pt x="6147" y="9882"/>
                  <a:pt x="6417" y="9480"/>
                </a:cubicBezTo>
                <a:cubicBezTo>
                  <a:pt x="7020" y="8591"/>
                  <a:pt x="7396" y="6884"/>
                  <a:pt x="7946" y="5764"/>
                </a:cubicBezTo>
                <a:cubicBezTo>
                  <a:pt x="8644" y="4344"/>
                  <a:pt x="9364" y="4531"/>
                  <a:pt x="10168" y="4330"/>
                </a:cubicBezTo>
                <a:lnTo>
                  <a:pt x="10168" y="83"/>
                </a:lnTo>
              </a:path>
            </a:pathLst>
          </a:custGeom>
          <a:solidFill>
            <a:srgbClr val="55C5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4009879" y="1917536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5400" kern="0" dirty="0">
                <a:solidFill>
                  <a:schemeClr val="accent5"/>
                </a:solidFill>
                <a:latin typeface="+mj-ea"/>
                <a:ea typeface="+mj-ea"/>
              </a:rPr>
              <a:t>总结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9"/>
          <p:cNvSpPr/>
          <p:nvPr/>
        </p:nvSpPr>
        <p:spPr bwMode="auto">
          <a:xfrm>
            <a:off x="-149741" y="3561576"/>
            <a:ext cx="3993136" cy="1693091"/>
          </a:xfrm>
          <a:custGeom>
            <a:avLst/>
            <a:gdLst>
              <a:gd name="T0" fmla="*/ 392 w 1950"/>
              <a:gd name="T1" fmla="*/ 0 h 1078"/>
              <a:gd name="T2" fmla="*/ 266 w 1950"/>
              <a:gd name="T3" fmla="*/ 74 h 1078"/>
              <a:gd name="T4" fmla="*/ 198 w 1950"/>
              <a:gd name="T5" fmla="*/ 314 h 1078"/>
              <a:gd name="T6" fmla="*/ 158 w 1950"/>
              <a:gd name="T7" fmla="*/ 594 h 1078"/>
              <a:gd name="T8" fmla="*/ 146 w 1950"/>
              <a:gd name="T9" fmla="*/ 642 h 1078"/>
              <a:gd name="T10" fmla="*/ 142 w 1950"/>
              <a:gd name="T11" fmla="*/ 690 h 1078"/>
              <a:gd name="T12" fmla="*/ 122 w 1950"/>
              <a:gd name="T13" fmla="*/ 826 h 1078"/>
              <a:gd name="T14" fmla="*/ 0 w 1950"/>
              <a:gd name="T15" fmla="*/ 1078 h 1078"/>
              <a:gd name="T16" fmla="*/ 1950 w 1950"/>
              <a:gd name="T17" fmla="*/ 1078 h 1078"/>
              <a:gd name="T18" fmla="*/ 1950 w 1950"/>
              <a:gd name="T19" fmla="*/ 885 h 1078"/>
              <a:gd name="T20" fmla="*/ 1883 w 1950"/>
              <a:gd name="T21" fmla="*/ 891 h 1078"/>
              <a:gd name="T22" fmla="*/ 1450 w 1950"/>
              <a:gd name="T23" fmla="*/ 758 h 1078"/>
              <a:gd name="T24" fmla="*/ 1331 w 1950"/>
              <a:gd name="T25" fmla="*/ 739 h 1078"/>
              <a:gd name="T26" fmla="*/ 1158 w 1950"/>
              <a:gd name="T27" fmla="*/ 766 h 1078"/>
              <a:gd name="T28" fmla="*/ 1112 w 1950"/>
              <a:gd name="T29" fmla="*/ 774 h 1078"/>
              <a:gd name="T30" fmla="*/ 1082 w 1950"/>
              <a:gd name="T31" fmla="*/ 766 h 1078"/>
              <a:gd name="T32" fmla="*/ 982 w 1950"/>
              <a:gd name="T33" fmla="*/ 282 h 1078"/>
              <a:gd name="T34" fmla="*/ 946 w 1950"/>
              <a:gd name="T35" fmla="*/ 186 h 1078"/>
              <a:gd name="T36" fmla="*/ 888 w 1950"/>
              <a:gd name="T37" fmla="*/ 173 h 1078"/>
              <a:gd name="T38" fmla="*/ 814 w 1950"/>
              <a:gd name="T39" fmla="*/ 186 h 1078"/>
              <a:gd name="T40" fmla="*/ 806 w 1950"/>
              <a:gd name="T41" fmla="*/ 202 h 1078"/>
              <a:gd name="T42" fmla="*/ 642 w 1950"/>
              <a:gd name="T43" fmla="*/ 326 h 1078"/>
              <a:gd name="T44" fmla="*/ 615 w 1950"/>
              <a:gd name="T45" fmla="*/ 335 h 1078"/>
              <a:gd name="T46" fmla="*/ 546 w 1950"/>
              <a:gd name="T47" fmla="*/ 274 h 1078"/>
              <a:gd name="T48" fmla="*/ 426 w 1950"/>
              <a:gd name="T49" fmla="*/ 6 h 1078"/>
              <a:gd name="T50" fmla="*/ 392 w 1950"/>
              <a:gd name="T51" fmla="*/ 0 h 1078"/>
              <a:gd name="connsiteX0" fmla="*/ 2010 w 10000"/>
              <a:gd name="connsiteY0" fmla="*/ 0 h 10000"/>
              <a:gd name="connsiteX1" fmla="*/ 1364 w 10000"/>
              <a:gd name="connsiteY1" fmla="*/ 686 h 10000"/>
              <a:gd name="connsiteX2" fmla="*/ 1015 w 10000"/>
              <a:gd name="connsiteY2" fmla="*/ 2913 h 10000"/>
              <a:gd name="connsiteX3" fmla="*/ 810 w 10000"/>
              <a:gd name="connsiteY3" fmla="*/ 5510 h 10000"/>
              <a:gd name="connsiteX4" fmla="*/ 749 w 10000"/>
              <a:gd name="connsiteY4" fmla="*/ 5955 h 10000"/>
              <a:gd name="connsiteX5" fmla="*/ 728 w 10000"/>
              <a:gd name="connsiteY5" fmla="*/ 6401 h 10000"/>
              <a:gd name="connsiteX6" fmla="*/ 626 w 10000"/>
              <a:gd name="connsiteY6" fmla="*/ 7662 h 10000"/>
              <a:gd name="connsiteX7" fmla="*/ 0 w 10000"/>
              <a:gd name="connsiteY7" fmla="*/ 10000 h 10000"/>
              <a:gd name="connsiteX8" fmla="*/ 10000 w 10000"/>
              <a:gd name="connsiteY8" fmla="*/ 10000 h 10000"/>
              <a:gd name="connsiteX9" fmla="*/ 10000 w 10000"/>
              <a:gd name="connsiteY9" fmla="*/ 8210 h 10000"/>
              <a:gd name="connsiteX10" fmla="*/ 9656 w 10000"/>
              <a:gd name="connsiteY10" fmla="*/ 8265 h 10000"/>
              <a:gd name="connsiteX11" fmla="*/ 7436 w 10000"/>
              <a:gd name="connsiteY11" fmla="*/ 7032 h 10000"/>
              <a:gd name="connsiteX12" fmla="*/ 6826 w 10000"/>
              <a:gd name="connsiteY12" fmla="*/ 6855 h 10000"/>
              <a:gd name="connsiteX13" fmla="*/ 5938 w 10000"/>
              <a:gd name="connsiteY13" fmla="*/ 7106 h 10000"/>
              <a:gd name="connsiteX14" fmla="*/ 5703 w 10000"/>
              <a:gd name="connsiteY14" fmla="*/ 7180 h 10000"/>
              <a:gd name="connsiteX15" fmla="*/ 5549 w 10000"/>
              <a:gd name="connsiteY15" fmla="*/ 7106 h 10000"/>
              <a:gd name="connsiteX16" fmla="*/ 5036 w 10000"/>
              <a:gd name="connsiteY16" fmla="*/ 2616 h 10000"/>
              <a:gd name="connsiteX17" fmla="*/ 4851 w 10000"/>
              <a:gd name="connsiteY17" fmla="*/ 1725 h 10000"/>
              <a:gd name="connsiteX18" fmla="*/ 4554 w 10000"/>
              <a:gd name="connsiteY18" fmla="*/ 1605 h 10000"/>
              <a:gd name="connsiteX19" fmla="*/ 4133 w 10000"/>
              <a:gd name="connsiteY19" fmla="*/ 1874 h 10000"/>
              <a:gd name="connsiteX20" fmla="*/ 3292 w 10000"/>
              <a:gd name="connsiteY20" fmla="*/ 3024 h 10000"/>
              <a:gd name="connsiteX21" fmla="*/ 3154 w 10000"/>
              <a:gd name="connsiteY21" fmla="*/ 3108 h 10000"/>
              <a:gd name="connsiteX22" fmla="*/ 2800 w 10000"/>
              <a:gd name="connsiteY22" fmla="*/ 2542 h 10000"/>
              <a:gd name="connsiteX23" fmla="*/ 2185 w 10000"/>
              <a:gd name="connsiteY23" fmla="*/ 56 h 10000"/>
              <a:gd name="connsiteX24" fmla="*/ 2010 w 10000"/>
              <a:gd name="connsiteY24" fmla="*/ 0 h 10000"/>
              <a:gd name="connsiteX0-1" fmla="*/ 2010 w 11929"/>
              <a:gd name="connsiteY0-2" fmla="*/ 0 h 10000"/>
              <a:gd name="connsiteX1-3" fmla="*/ 1364 w 11929"/>
              <a:gd name="connsiteY1-4" fmla="*/ 686 h 10000"/>
              <a:gd name="connsiteX2-5" fmla="*/ 1015 w 11929"/>
              <a:gd name="connsiteY2-6" fmla="*/ 2913 h 10000"/>
              <a:gd name="connsiteX3-7" fmla="*/ 810 w 11929"/>
              <a:gd name="connsiteY3-8" fmla="*/ 5510 h 10000"/>
              <a:gd name="connsiteX4-9" fmla="*/ 749 w 11929"/>
              <a:gd name="connsiteY4-10" fmla="*/ 5955 h 10000"/>
              <a:gd name="connsiteX5-11" fmla="*/ 728 w 11929"/>
              <a:gd name="connsiteY5-12" fmla="*/ 6401 h 10000"/>
              <a:gd name="connsiteX6-13" fmla="*/ 626 w 11929"/>
              <a:gd name="connsiteY6-14" fmla="*/ 7662 h 10000"/>
              <a:gd name="connsiteX7-15" fmla="*/ 0 w 11929"/>
              <a:gd name="connsiteY7-16" fmla="*/ 10000 h 10000"/>
              <a:gd name="connsiteX8-17" fmla="*/ 10000 w 11929"/>
              <a:gd name="connsiteY8-18" fmla="*/ 10000 h 10000"/>
              <a:gd name="connsiteX9-19" fmla="*/ 11929 w 11929"/>
              <a:gd name="connsiteY9-20" fmla="*/ 9747 h 10000"/>
              <a:gd name="connsiteX10-21" fmla="*/ 9656 w 11929"/>
              <a:gd name="connsiteY10-22" fmla="*/ 8265 h 10000"/>
              <a:gd name="connsiteX11-23" fmla="*/ 7436 w 11929"/>
              <a:gd name="connsiteY11-24" fmla="*/ 7032 h 10000"/>
              <a:gd name="connsiteX12-25" fmla="*/ 6826 w 11929"/>
              <a:gd name="connsiteY12-26" fmla="*/ 6855 h 10000"/>
              <a:gd name="connsiteX13-27" fmla="*/ 5938 w 11929"/>
              <a:gd name="connsiteY13-28" fmla="*/ 7106 h 10000"/>
              <a:gd name="connsiteX14-29" fmla="*/ 5703 w 11929"/>
              <a:gd name="connsiteY14-30" fmla="*/ 7180 h 10000"/>
              <a:gd name="connsiteX15-31" fmla="*/ 5549 w 11929"/>
              <a:gd name="connsiteY15-32" fmla="*/ 7106 h 10000"/>
              <a:gd name="connsiteX16-33" fmla="*/ 5036 w 11929"/>
              <a:gd name="connsiteY16-34" fmla="*/ 2616 h 10000"/>
              <a:gd name="connsiteX17-35" fmla="*/ 4851 w 11929"/>
              <a:gd name="connsiteY17-36" fmla="*/ 1725 h 10000"/>
              <a:gd name="connsiteX18-37" fmla="*/ 4554 w 11929"/>
              <a:gd name="connsiteY18-38" fmla="*/ 1605 h 10000"/>
              <a:gd name="connsiteX19-39" fmla="*/ 4133 w 11929"/>
              <a:gd name="connsiteY19-40" fmla="*/ 1874 h 10000"/>
              <a:gd name="connsiteX20-41" fmla="*/ 3292 w 11929"/>
              <a:gd name="connsiteY20-42" fmla="*/ 3024 h 10000"/>
              <a:gd name="connsiteX21-43" fmla="*/ 3154 w 11929"/>
              <a:gd name="connsiteY21-44" fmla="*/ 3108 h 10000"/>
              <a:gd name="connsiteX22-45" fmla="*/ 2800 w 11929"/>
              <a:gd name="connsiteY22-46" fmla="*/ 2542 h 10000"/>
              <a:gd name="connsiteX23-47" fmla="*/ 2185 w 11929"/>
              <a:gd name="connsiteY23-48" fmla="*/ 56 h 10000"/>
              <a:gd name="connsiteX24-49" fmla="*/ 2010 w 11929"/>
              <a:gd name="connsiteY24-50" fmla="*/ 0 h 10000"/>
              <a:gd name="connsiteX0-51" fmla="*/ 2010 w 11653"/>
              <a:gd name="connsiteY0-52" fmla="*/ 0 h 10350"/>
              <a:gd name="connsiteX1-53" fmla="*/ 1364 w 11653"/>
              <a:gd name="connsiteY1-54" fmla="*/ 686 h 10350"/>
              <a:gd name="connsiteX2-55" fmla="*/ 1015 w 11653"/>
              <a:gd name="connsiteY2-56" fmla="*/ 2913 h 10350"/>
              <a:gd name="connsiteX3-57" fmla="*/ 810 w 11653"/>
              <a:gd name="connsiteY3-58" fmla="*/ 5510 h 10350"/>
              <a:gd name="connsiteX4-59" fmla="*/ 749 w 11653"/>
              <a:gd name="connsiteY4-60" fmla="*/ 5955 h 10350"/>
              <a:gd name="connsiteX5-61" fmla="*/ 728 w 11653"/>
              <a:gd name="connsiteY5-62" fmla="*/ 6401 h 10350"/>
              <a:gd name="connsiteX6-63" fmla="*/ 626 w 11653"/>
              <a:gd name="connsiteY6-64" fmla="*/ 7662 h 10350"/>
              <a:gd name="connsiteX7-65" fmla="*/ 0 w 11653"/>
              <a:gd name="connsiteY7-66" fmla="*/ 10000 h 10350"/>
              <a:gd name="connsiteX8-67" fmla="*/ 10000 w 11653"/>
              <a:gd name="connsiteY8-68" fmla="*/ 10000 h 10350"/>
              <a:gd name="connsiteX9-69" fmla="*/ 11653 w 11653"/>
              <a:gd name="connsiteY9-70" fmla="*/ 10338 h 10350"/>
              <a:gd name="connsiteX10-71" fmla="*/ 9656 w 11653"/>
              <a:gd name="connsiteY10-72" fmla="*/ 8265 h 10350"/>
              <a:gd name="connsiteX11-73" fmla="*/ 7436 w 11653"/>
              <a:gd name="connsiteY11-74" fmla="*/ 7032 h 10350"/>
              <a:gd name="connsiteX12-75" fmla="*/ 6826 w 11653"/>
              <a:gd name="connsiteY12-76" fmla="*/ 6855 h 10350"/>
              <a:gd name="connsiteX13-77" fmla="*/ 5938 w 11653"/>
              <a:gd name="connsiteY13-78" fmla="*/ 7106 h 10350"/>
              <a:gd name="connsiteX14-79" fmla="*/ 5703 w 11653"/>
              <a:gd name="connsiteY14-80" fmla="*/ 7180 h 10350"/>
              <a:gd name="connsiteX15-81" fmla="*/ 5549 w 11653"/>
              <a:gd name="connsiteY15-82" fmla="*/ 7106 h 10350"/>
              <a:gd name="connsiteX16-83" fmla="*/ 5036 w 11653"/>
              <a:gd name="connsiteY16-84" fmla="*/ 2616 h 10350"/>
              <a:gd name="connsiteX17-85" fmla="*/ 4851 w 11653"/>
              <a:gd name="connsiteY17-86" fmla="*/ 1725 h 10350"/>
              <a:gd name="connsiteX18-87" fmla="*/ 4554 w 11653"/>
              <a:gd name="connsiteY18-88" fmla="*/ 1605 h 10350"/>
              <a:gd name="connsiteX19-89" fmla="*/ 4133 w 11653"/>
              <a:gd name="connsiteY19-90" fmla="*/ 1874 h 10350"/>
              <a:gd name="connsiteX20-91" fmla="*/ 3292 w 11653"/>
              <a:gd name="connsiteY20-92" fmla="*/ 3024 h 10350"/>
              <a:gd name="connsiteX21-93" fmla="*/ 3154 w 11653"/>
              <a:gd name="connsiteY21-94" fmla="*/ 3108 h 10350"/>
              <a:gd name="connsiteX22-95" fmla="*/ 2800 w 11653"/>
              <a:gd name="connsiteY22-96" fmla="*/ 2542 h 10350"/>
              <a:gd name="connsiteX23-97" fmla="*/ 2185 w 11653"/>
              <a:gd name="connsiteY23-98" fmla="*/ 56 h 10350"/>
              <a:gd name="connsiteX24-99" fmla="*/ 2010 w 11653"/>
              <a:gd name="connsiteY24-100" fmla="*/ 0 h 10350"/>
              <a:gd name="connsiteX0-101" fmla="*/ 2010 w 11249"/>
              <a:gd name="connsiteY0-102" fmla="*/ 0 h 10087"/>
              <a:gd name="connsiteX1-103" fmla="*/ 1364 w 11249"/>
              <a:gd name="connsiteY1-104" fmla="*/ 686 h 10087"/>
              <a:gd name="connsiteX2-105" fmla="*/ 1015 w 11249"/>
              <a:gd name="connsiteY2-106" fmla="*/ 2913 h 10087"/>
              <a:gd name="connsiteX3-107" fmla="*/ 810 w 11249"/>
              <a:gd name="connsiteY3-108" fmla="*/ 5510 h 10087"/>
              <a:gd name="connsiteX4-109" fmla="*/ 749 w 11249"/>
              <a:gd name="connsiteY4-110" fmla="*/ 5955 h 10087"/>
              <a:gd name="connsiteX5-111" fmla="*/ 728 w 11249"/>
              <a:gd name="connsiteY5-112" fmla="*/ 6401 h 10087"/>
              <a:gd name="connsiteX6-113" fmla="*/ 626 w 11249"/>
              <a:gd name="connsiteY6-114" fmla="*/ 7662 h 10087"/>
              <a:gd name="connsiteX7-115" fmla="*/ 0 w 11249"/>
              <a:gd name="connsiteY7-116" fmla="*/ 10000 h 10087"/>
              <a:gd name="connsiteX8-117" fmla="*/ 10000 w 11249"/>
              <a:gd name="connsiteY8-118" fmla="*/ 10000 h 10087"/>
              <a:gd name="connsiteX9-119" fmla="*/ 11249 w 11249"/>
              <a:gd name="connsiteY9-120" fmla="*/ 10060 h 10087"/>
              <a:gd name="connsiteX10-121" fmla="*/ 9656 w 11249"/>
              <a:gd name="connsiteY10-122" fmla="*/ 8265 h 10087"/>
              <a:gd name="connsiteX11-123" fmla="*/ 7436 w 11249"/>
              <a:gd name="connsiteY11-124" fmla="*/ 7032 h 10087"/>
              <a:gd name="connsiteX12-125" fmla="*/ 6826 w 11249"/>
              <a:gd name="connsiteY12-126" fmla="*/ 6855 h 10087"/>
              <a:gd name="connsiteX13-127" fmla="*/ 5938 w 11249"/>
              <a:gd name="connsiteY13-128" fmla="*/ 7106 h 10087"/>
              <a:gd name="connsiteX14-129" fmla="*/ 5703 w 11249"/>
              <a:gd name="connsiteY14-130" fmla="*/ 7180 h 10087"/>
              <a:gd name="connsiteX15-131" fmla="*/ 5549 w 11249"/>
              <a:gd name="connsiteY15-132" fmla="*/ 7106 h 10087"/>
              <a:gd name="connsiteX16-133" fmla="*/ 5036 w 11249"/>
              <a:gd name="connsiteY16-134" fmla="*/ 2616 h 10087"/>
              <a:gd name="connsiteX17-135" fmla="*/ 4851 w 11249"/>
              <a:gd name="connsiteY17-136" fmla="*/ 1725 h 10087"/>
              <a:gd name="connsiteX18-137" fmla="*/ 4554 w 11249"/>
              <a:gd name="connsiteY18-138" fmla="*/ 1605 h 10087"/>
              <a:gd name="connsiteX19-139" fmla="*/ 4133 w 11249"/>
              <a:gd name="connsiteY19-140" fmla="*/ 1874 h 10087"/>
              <a:gd name="connsiteX20-141" fmla="*/ 3292 w 11249"/>
              <a:gd name="connsiteY20-142" fmla="*/ 3024 h 10087"/>
              <a:gd name="connsiteX21-143" fmla="*/ 3154 w 11249"/>
              <a:gd name="connsiteY21-144" fmla="*/ 3108 h 10087"/>
              <a:gd name="connsiteX22-145" fmla="*/ 2800 w 11249"/>
              <a:gd name="connsiteY22-146" fmla="*/ 2542 h 10087"/>
              <a:gd name="connsiteX23-147" fmla="*/ 2185 w 11249"/>
              <a:gd name="connsiteY23-148" fmla="*/ 56 h 10087"/>
              <a:gd name="connsiteX24-149" fmla="*/ 2010 w 11249"/>
              <a:gd name="connsiteY24-150" fmla="*/ 0 h 10087"/>
              <a:gd name="connsiteX0-151" fmla="*/ 2010 w 10720"/>
              <a:gd name="connsiteY0-152" fmla="*/ 0 h 10128"/>
              <a:gd name="connsiteX1-153" fmla="*/ 1364 w 10720"/>
              <a:gd name="connsiteY1-154" fmla="*/ 686 h 10128"/>
              <a:gd name="connsiteX2-155" fmla="*/ 1015 w 10720"/>
              <a:gd name="connsiteY2-156" fmla="*/ 2913 h 10128"/>
              <a:gd name="connsiteX3-157" fmla="*/ 810 w 10720"/>
              <a:gd name="connsiteY3-158" fmla="*/ 5510 h 10128"/>
              <a:gd name="connsiteX4-159" fmla="*/ 749 w 10720"/>
              <a:gd name="connsiteY4-160" fmla="*/ 5955 h 10128"/>
              <a:gd name="connsiteX5-161" fmla="*/ 728 w 10720"/>
              <a:gd name="connsiteY5-162" fmla="*/ 6401 h 10128"/>
              <a:gd name="connsiteX6-163" fmla="*/ 626 w 10720"/>
              <a:gd name="connsiteY6-164" fmla="*/ 7662 h 10128"/>
              <a:gd name="connsiteX7-165" fmla="*/ 0 w 10720"/>
              <a:gd name="connsiteY7-166" fmla="*/ 10000 h 10128"/>
              <a:gd name="connsiteX8-167" fmla="*/ 10000 w 10720"/>
              <a:gd name="connsiteY8-168" fmla="*/ 10000 h 10128"/>
              <a:gd name="connsiteX9-169" fmla="*/ 9656 w 10720"/>
              <a:gd name="connsiteY9-170" fmla="*/ 8265 h 10128"/>
              <a:gd name="connsiteX10-171" fmla="*/ 7436 w 10720"/>
              <a:gd name="connsiteY10-172" fmla="*/ 7032 h 10128"/>
              <a:gd name="connsiteX11-173" fmla="*/ 6826 w 10720"/>
              <a:gd name="connsiteY11-174" fmla="*/ 6855 h 10128"/>
              <a:gd name="connsiteX12-175" fmla="*/ 5938 w 10720"/>
              <a:gd name="connsiteY12-176" fmla="*/ 7106 h 10128"/>
              <a:gd name="connsiteX13-177" fmla="*/ 5703 w 10720"/>
              <a:gd name="connsiteY13-178" fmla="*/ 7180 h 10128"/>
              <a:gd name="connsiteX14-179" fmla="*/ 5549 w 10720"/>
              <a:gd name="connsiteY14-180" fmla="*/ 7106 h 10128"/>
              <a:gd name="connsiteX15-181" fmla="*/ 5036 w 10720"/>
              <a:gd name="connsiteY15-182" fmla="*/ 2616 h 10128"/>
              <a:gd name="connsiteX16-183" fmla="*/ 4851 w 10720"/>
              <a:gd name="connsiteY16-184" fmla="*/ 1725 h 10128"/>
              <a:gd name="connsiteX17-185" fmla="*/ 4554 w 10720"/>
              <a:gd name="connsiteY17-186" fmla="*/ 1605 h 10128"/>
              <a:gd name="connsiteX18-187" fmla="*/ 4133 w 10720"/>
              <a:gd name="connsiteY18-188" fmla="*/ 1874 h 10128"/>
              <a:gd name="connsiteX19-189" fmla="*/ 3292 w 10720"/>
              <a:gd name="connsiteY19-190" fmla="*/ 3024 h 10128"/>
              <a:gd name="connsiteX20-191" fmla="*/ 3154 w 10720"/>
              <a:gd name="connsiteY20-192" fmla="*/ 3108 h 10128"/>
              <a:gd name="connsiteX21-193" fmla="*/ 2800 w 10720"/>
              <a:gd name="connsiteY21-194" fmla="*/ 2542 h 10128"/>
              <a:gd name="connsiteX22-195" fmla="*/ 2185 w 10720"/>
              <a:gd name="connsiteY22-196" fmla="*/ 56 h 10128"/>
              <a:gd name="connsiteX23-197" fmla="*/ 2010 w 10720"/>
              <a:gd name="connsiteY23-198" fmla="*/ 0 h 101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10720" h="10128">
                <a:moveTo>
                  <a:pt x="2010" y="0"/>
                </a:moveTo>
                <a:cubicBezTo>
                  <a:pt x="1769" y="0"/>
                  <a:pt x="1513" y="297"/>
                  <a:pt x="1364" y="686"/>
                </a:cubicBezTo>
                <a:cubicBezTo>
                  <a:pt x="1097" y="1354"/>
                  <a:pt x="1077" y="2134"/>
                  <a:pt x="1015" y="2913"/>
                </a:cubicBezTo>
                <a:cubicBezTo>
                  <a:pt x="954" y="3766"/>
                  <a:pt x="831" y="4620"/>
                  <a:pt x="810" y="5510"/>
                </a:cubicBezTo>
                <a:cubicBezTo>
                  <a:pt x="810" y="5659"/>
                  <a:pt x="790" y="5807"/>
                  <a:pt x="749" y="5955"/>
                </a:cubicBezTo>
                <a:cubicBezTo>
                  <a:pt x="708" y="6067"/>
                  <a:pt x="749" y="6252"/>
                  <a:pt x="728" y="6401"/>
                </a:cubicBezTo>
                <a:cubicBezTo>
                  <a:pt x="646" y="6846"/>
                  <a:pt x="667" y="7254"/>
                  <a:pt x="626" y="7662"/>
                </a:cubicBezTo>
                <a:cubicBezTo>
                  <a:pt x="492" y="8506"/>
                  <a:pt x="277" y="9267"/>
                  <a:pt x="0" y="10000"/>
                </a:cubicBezTo>
                <a:cubicBezTo>
                  <a:pt x="3333" y="10000"/>
                  <a:pt x="8391" y="10289"/>
                  <a:pt x="10000" y="10000"/>
                </a:cubicBezTo>
                <a:cubicBezTo>
                  <a:pt x="11609" y="9711"/>
                  <a:pt x="10083" y="8760"/>
                  <a:pt x="9656" y="8265"/>
                </a:cubicBezTo>
                <a:cubicBezTo>
                  <a:pt x="9229" y="7770"/>
                  <a:pt x="8185" y="7477"/>
                  <a:pt x="7436" y="7032"/>
                </a:cubicBezTo>
                <a:cubicBezTo>
                  <a:pt x="7246" y="6911"/>
                  <a:pt x="7036" y="6855"/>
                  <a:pt x="6826" y="6855"/>
                </a:cubicBezTo>
                <a:cubicBezTo>
                  <a:pt x="6528" y="6855"/>
                  <a:pt x="6221" y="6957"/>
                  <a:pt x="5938" y="7106"/>
                </a:cubicBezTo>
                <a:cubicBezTo>
                  <a:pt x="5867" y="7143"/>
                  <a:pt x="5785" y="7180"/>
                  <a:pt x="5703" y="7180"/>
                </a:cubicBezTo>
                <a:cubicBezTo>
                  <a:pt x="5641" y="7180"/>
                  <a:pt x="5585" y="7152"/>
                  <a:pt x="5549" y="7106"/>
                </a:cubicBezTo>
                <a:cubicBezTo>
                  <a:pt x="4831" y="5955"/>
                  <a:pt x="5036" y="4174"/>
                  <a:pt x="5036" y="2616"/>
                </a:cubicBezTo>
                <a:cubicBezTo>
                  <a:pt x="5036" y="2245"/>
                  <a:pt x="4974" y="1837"/>
                  <a:pt x="4851" y="1725"/>
                </a:cubicBezTo>
                <a:cubicBezTo>
                  <a:pt x="4769" y="1642"/>
                  <a:pt x="4667" y="1605"/>
                  <a:pt x="4554" y="1605"/>
                </a:cubicBezTo>
                <a:cubicBezTo>
                  <a:pt x="4434" y="1630"/>
                  <a:pt x="4343" y="1638"/>
                  <a:pt x="4133" y="1874"/>
                </a:cubicBezTo>
                <a:cubicBezTo>
                  <a:pt x="3703" y="1948"/>
                  <a:pt x="3579" y="2616"/>
                  <a:pt x="3292" y="3024"/>
                </a:cubicBezTo>
                <a:cubicBezTo>
                  <a:pt x="3246" y="3080"/>
                  <a:pt x="3200" y="3108"/>
                  <a:pt x="3154" y="3108"/>
                </a:cubicBezTo>
                <a:cubicBezTo>
                  <a:pt x="3000" y="3108"/>
                  <a:pt x="2862" y="2801"/>
                  <a:pt x="2800" y="2542"/>
                </a:cubicBezTo>
                <a:cubicBezTo>
                  <a:pt x="2636" y="1688"/>
                  <a:pt x="2697" y="390"/>
                  <a:pt x="2185" y="56"/>
                </a:cubicBezTo>
                <a:cubicBezTo>
                  <a:pt x="2128" y="19"/>
                  <a:pt x="2072" y="0"/>
                  <a:pt x="2010" y="0"/>
                </a:cubicBezTo>
              </a:path>
            </a:pathLst>
          </a:custGeom>
          <a:solidFill>
            <a:srgbClr val="F79C6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3"/>
          <p:cNvSpPr/>
          <p:nvPr/>
        </p:nvSpPr>
        <p:spPr bwMode="auto">
          <a:xfrm>
            <a:off x="-33717" y="2066925"/>
            <a:ext cx="196850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FFD5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3"/>
          <p:cNvSpPr/>
          <p:nvPr/>
        </p:nvSpPr>
        <p:spPr bwMode="auto">
          <a:xfrm flipH="1" flipV="1">
            <a:off x="7792720" y="-111606"/>
            <a:ext cx="135128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4699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1935586-F85B-C149-A36C-BACB7C874C79}"/>
              </a:ext>
            </a:extLst>
          </p:cNvPr>
          <p:cNvSpPr/>
          <p:nvPr/>
        </p:nvSpPr>
        <p:spPr>
          <a:xfrm>
            <a:off x="2724920" y="1889078"/>
            <a:ext cx="1027482" cy="1027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AABF3A-E362-264E-90F8-820006D31130}"/>
              </a:ext>
            </a:extLst>
          </p:cNvPr>
          <p:cNvSpPr/>
          <p:nvPr/>
        </p:nvSpPr>
        <p:spPr>
          <a:xfrm>
            <a:off x="2995231" y="2009869"/>
            <a:ext cx="1054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4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75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2822261" y="2067607"/>
            <a:ext cx="32496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en-US" altLang="ja-JP" sz="4800" kern="0" dirty="0">
                <a:solidFill>
                  <a:schemeClr val="accent5"/>
                </a:solidFill>
                <a:latin typeface="+mj-ea"/>
                <a:ea typeface="+mj-ea"/>
              </a:rPr>
              <a:t>Thank</a:t>
            </a:r>
            <a:r>
              <a:rPr lang="zh-CN" altLang="en-US" sz="4800" kern="0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en-US" altLang="zh-CN" sz="4800" kern="0" dirty="0">
                <a:solidFill>
                  <a:schemeClr val="accent5"/>
                </a:solidFill>
                <a:latin typeface="+mj-ea"/>
                <a:ea typeface="+mj-ea"/>
              </a:rPr>
              <a:t>you</a:t>
            </a:r>
            <a:endParaRPr lang="ja-JP" altLang="en-US" sz="4800" ker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-149741" y="2066925"/>
            <a:ext cx="3993136" cy="3187742"/>
            <a:chOff x="-149741" y="2066925"/>
            <a:chExt cx="3993136" cy="3187742"/>
          </a:xfrm>
        </p:grpSpPr>
        <p:sp>
          <p:nvSpPr>
            <p:cNvPr id="14" name="Freeform 9"/>
            <p:cNvSpPr/>
            <p:nvPr/>
          </p:nvSpPr>
          <p:spPr bwMode="auto">
            <a:xfrm>
              <a:off x="-149741" y="3561576"/>
              <a:ext cx="3993136" cy="1693091"/>
            </a:xfrm>
            <a:custGeom>
              <a:avLst/>
              <a:gdLst>
                <a:gd name="T0" fmla="*/ 392 w 1950"/>
                <a:gd name="T1" fmla="*/ 0 h 1078"/>
                <a:gd name="T2" fmla="*/ 266 w 1950"/>
                <a:gd name="T3" fmla="*/ 74 h 1078"/>
                <a:gd name="T4" fmla="*/ 198 w 1950"/>
                <a:gd name="T5" fmla="*/ 314 h 1078"/>
                <a:gd name="T6" fmla="*/ 158 w 1950"/>
                <a:gd name="T7" fmla="*/ 594 h 1078"/>
                <a:gd name="T8" fmla="*/ 146 w 1950"/>
                <a:gd name="T9" fmla="*/ 642 h 1078"/>
                <a:gd name="T10" fmla="*/ 142 w 1950"/>
                <a:gd name="T11" fmla="*/ 690 h 1078"/>
                <a:gd name="T12" fmla="*/ 122 w 1950"/>
                <a:gd name="T13" fmla="*/ 826 h 1078"/>
                <a:gd name="T14" fmla="*/ 0 w 1950"/>
                <a:gd name="T15" fmla="*/ 1078 h 1078"/>
                <a:gd name="T16" fmla="*/ 1950 w 1950"/>
                <a:gd name="T17" fmla="*/ 1078 h 1078"/>
                <a:gd name="T18" fmla="*/ 1950 w 1950"/>
                <a:gd name="T19" fmla="*/ 885 h 1078"/>
                <a:gd name="T20" fmla="*/ 1883 w 1950"/>
                <a:gd name="T21" fmla="*/ 891 h 1078"/>
                <a:gd name="T22" fmla="*/ 1450 w 1950"/>
                <a:gd name="T23" fmla="*/ 758 h 1078"/>
                <a:gd name="T24" fmla="*/ 1331 w 1950"/>
                <a:gd name="T25" fmla="*/ 739 h 1078"/>
                <a:gd name="T26" fmla="*/ 1158 w 1950"/>
                <a:gd name="T27" fmla="*/ 766 h 1078"/>
                <a:gd name="T28" fmla="*/ 1112 w 1950"/>
                <a:gd name="T29" fmla="*/ 774 h 1078"/>
                <a:gd name="T30" fmla="*/ 1082 w 1950"/>
                <a:gd name="T31" fmla="*/ 766 h 1078"/>
                <a:gd name="T32" fmla="*/ 982 w 1950"/>
                <a:gd name="T33" fmla="*/ 282 h 1078"/>
                <a:gd name="T34" fmla="*/ 946 w 1950"/>
                <a:gd name="T35" fmla="*/ 186 h 1078"/>
                <a:gd name="T36" fmla="*/ 888 w 1950"/>
                <a:gd name="T37" fmla="*/ 173 h 1078"/>
                <a:gd name="T38" fmla="*/ 814 w 1950"/>
                <a:gd name="T39" fmla="*/ 186 h 1078"/>
                <a:gd name="T40" fmla="*/ 806 w 1950"/>
                <a:gd name="T41" fmla="*/ 202 h 1078"/>
                <a:gd name="T42" fmla="*/ 642 w 1950"/>
                <a:gd name="T43" fmla="*/ 326 h 1078"/>
                <a:gd name="T44" fmla="*/ 615 w 1950"/>
                <a:gd name="T45" fmla="*/ 335 h 1078"/>
                <a:gd name="T46" fmla="*/ 546 w 1950"/>
                <a:gd name="T47" fmla="*/ 274 h 1078"/>
                <a:gd name="T48" fmla="*/ 426 w 1950"/>
                <a:gd name="T49" fmla="*/ 6 h 1078"/>
                <a:gd name="T50" fmla="*/ 392 w 1950"/>
                <a:gd name="T51" fmla="*/ 0 h 1078"/>
                <a:gd name="connsiteX0" fmla="*/ 2010 w 10000"/>
                <a:gd name="connsiteY0" fmla="*/ 0 h 10000"/>
                <a:gd name="connsiteX1" fmla="*/ 1364 w 10000"/>
                <a:gd name="connsiteY1" fmla="*/ 686 h 10000"/>
                <a:gd name="connsiteX2" fmla="*/ 1015 w 10000"/>
                <a:gd name="connsiteY2" fmla="*/ 2913 h 10000"/>
                <a:gd name="connsiteX3" fmla="*/ 810 w 10000"/>
                <a:gd name="connsiteY3" fmla="*/ 5510 h 10000"/>
                <a:gd name="connsiteX4" fmla="*/ 749 w 10000"/>
                <a:gd name="connsiteY4" fmla="*/ 5955 h 10000"/>
                <a:gd name="connsiteX5" fmla="*/ 728 w 10000"/>
                <a:gd name="connsiteY5" fmla="*/ 6401 h 10000"/>
                <a:gd name="connsiteX6" fmla="*/ 626 w 10000"/>
                <a:gd name="connsiteY6" fmla="*/ 7662 h 10000"/>
                <a:gd name="connsiteX7" fmla="*/ 0 w 10000"/>
                <a:gd name="connsiteY7" fmla="*/ 10000 h 10000"/>
                <a:gd name="connsiteX8" fmla="*/ 10000 w 10000"/>
                <a:gd name="connsiteY8" fmla="*/ 10000 h 10000"/>
                <a:gd name="connsiteX9" fmla="*/ 10000 w 10000"/>
                <a:gd name="connsiteY9" fmla="*/ 8210 h 10000"/>
                <a:gd name="connsiteX10" fmla="*/ 9656 w 10000"/>
                <a:gd name="connsiteY10" fmla="*/ 8265 h 10000"/>
                <a:gd name="connsiteX11" fmla="*/ 7436 w 10000"/>
                <a:gd name="connsiteY11" fmla="*/ 7032 h 10000"/>
                <a:gd name="connsiteX12" fmla="*/ 6826 w 10000"/>
                <a:gd name="connsiteY12" fmla="*/ 6855 h 10000"/>
                <a:gd name="connsiteX13" fmla="*/ 5938 w 10000"/>
                <a:gd name="connsiteY13" fmla="*/ 7106 h 10000"/>
                <a:gd name="connsiteX14" fmla="*/ 5703 w 10000"/>
                <a:gd name="connsiteY14" fmla="*/ 7180 h 10000"/>
                <a:gd name="connsiteX15" fmla="*/ 5549 w 10000"/>
                <a:gd name="connsiteY15" fmla="*/ 7106 h 10000"/>
                <a:gd name="connsiteX16" fmla="*/ 5036 w 10000"/>
                <a:gd name="connsiteY16" fmla="*/ 2616 h 10000"/>
                <a:gd name="connsiteX17" fmla="*/ 4851 w 10000"/>
                <a:gd name="connsiteY17" fmla="*/ 1725 h 10000"/>
                <a:gd name="connsiteX18" fmla="*/ 4554 w 10000"/>
                <a:gd name="connsiteY18" fmla="*/ 1605 h 10000"/>
                <a:gd name="connsiteX19" fmla="*/ 4133 w 10000"/>
                <a:gd name="connsiteY19" fmla="*/ 1874 h 10000"/>
                <a:gd name="connsiteX20" fmla="*/ 3292 w 10000"/>
                <a:gd name="connsiteY20" fmla="*/ 3024 h 10000"/>
                <a:gd name="connsiteX21" fmla="*/ 3154 w 10000"/>
                <a:gd name="connsiteY21" fmla="*/ 3108 h 10000"/>
                <a:gd name="connsiteX22" fmla="*/ 2800 w 10000"/>
                <a:gd name="connsiteY22" fmla="*/ 2542 h 10000"/>
                <a:gd name="connsiteX23" fmla="*/ 2185 w 10000"/>
                <a:gd name="connsiteY23" fmla="*/ 56 h 10000"/>
                <a:gd name="connsiteX24" fmla="*/ 2010 w 10000"/>
                <a:gd name="connsiteY24" fmla="*/ 0 h 10000"/>
                <a:gd name="connsiteX0-1" fmla="*/ 2010 w 11929"/>
                <a:gd name="connsiteY0-2" fmla="*/ 0 h 10000"/>
                <a:gd name="connsiteX1-3" fmla="*/ 1364 w 11929"/>
                <a:gd name="connsiteY1-4" fmla="*/ 686 h 10000"/>
                <a:gd name="connsiteX2-5" fmla="*/ 1015 w 11929"/>
                <a:gd name="connsiteY2-6" fmla="*/ 2913 h 10000"/>
                <a:gd name="connsiteX3-7" fmla="*/ 810 w 11929"/>
                <a:gd name="connsiteY3-8" fmla="*/ 5510 h 10000"/>
                <a:gd name="connsiteX4-9" fmla="*/ 749 w 11929"/>
                <a:gd name="connsiteY4-10" fmla="*/ 5955 h 10000"/>
                <a:gd name="connsiteX5-11" fmla="*/ 728 w 11929"/>
                <a:gd name="connsiteY5-12" fmla="*/ 6401 h 10000"/>
                <a:gd name="connsiteX6-13" fmla="*/ 626 w 11929"/>
                <a:gd name="connsiteY6-14" fmla="*/ 7662 h 10000"/>
                <a:gd name="connsiteX7-15" fmla="*/ 0 w 11929"/>
                <a:gd name="connsiteY7-16" fmla="*/ 10000 h 10000"/>
                <a:gd name="connsiteX8-17" fmla="*/ 10000 w 11929"/>
                <a:gd name="connsiteY8-18" fmla="*/ 10000 h 10000"/>
                <a:gd name="connsiteX9-19" fmla="*/ 11929 w 11929"/>
                <a:gd name="connsiteY9-20" fmla="*/ 9747 h 10000"/>
                <a:gd name="connsiteX10-21" fmla="*/ 9656 w 11929"/>
                <a:gd name="connsiteY10-22" fmla="*/ 8265 h 10000"/>
                <a:gd name="connsiteX11-23" fmla="*/ 7436 w 11929"/>
                <a:gd name="connsiteY11-24" fmla="*/ 7032 h 10000"/>
                <a:gd name="connsiteX12-25" fmla="*/ 6826 w 11929"/>
                <a:gd name="connsiteY12-26" fmla="*/ 6855 h 10000"/>
                <a:gd name="connsiteX13-27" fmla="*/ 5938 w 11929"/>
                <a:gd name="connsiteY13-28" fmla="*/ 7106 h 10000"/>
                <a:gd name="connsiteX14-29" fmla="*/ 5703 w 11929"/>
                <a:gd name="connsiteY14-30" fmla="*/ 7180 h 10000"/>
                <a:gd name="connsiteX15-31" fmla="*/ 5549 w 11929"/>
                <a:gd name="connsiteY15-32" fmla="*/ 7106 h 10000"/>
                <a:gd name="connsiteX16-33" fmla="*/ 5036 w 11929"/>
                <a:gd name="connsiteY16-34" fmla="*/ 2616 h 10000"/>
                <a:gd name="connsiteX17-35" fmla="*/ 4851 w 11929"/>
                <a:gd name="connsiteY17-36" fmla="*/ 1725 h 10000"/>
                <a:gd name="connsiteX18-37" fmla="*/ 4554 w 11929"/>
                <a:gd name="connsiteY18-38" fmla="*/ 1605 h 10000"/>
                <a:gd name="connsiteX19-39" fmla="*/ 4133 w 11929"/>
                <a:gd name="connsiteY19-40" fmla="*/ 1874 h 10000"/>
                <a:gd name="connsiteX20-41" fmla="*/ 3292 w 11929"/>
                <a:gd name="connsiteY20-42" fmla="*/ 3024 h 10000"/>
                <a:gd name="connsiteX21-43" fmla="*/ 3154 w 11929"/>
                <a:gd name="connsiteY21-44" fmla="*/ 3108 h 10000"/>
                <a:gd name="connsiteX22-45" fmla="*/ 2800 w 11929"/>
                <a:gd name="connsiteY22-46" fmla="*/ 2542 h 10000"/>
                <a:gd name="connsiteX23-47" fmla="*/ 2185 w 11929"/>
                <a:gd name="connsiteY23-48" fmla="*/ 56 h 10000"/>
                <a:gd name="connsiteX24-49" fmla="*/ 2010 w 11929"/>
                <a:gd name="connsiteY24-50" fmla="*/ 0 h 10000"/>
                <a:gd name="connsiteX0-51" fmla="*/ 2010 w 11653"/>
                <a:gd name="connsiteY0-52" fmla="*/ 0 h 10350"/>
                <a:gd name="connsiteX1-53" fmla="*/ 1364 w 11653"/>
                <a:gd name="connsiteY1-54" fmla="*/ 686 h 10350"/>
                <a:gd name="connsiteX2-55" fmla="*/ 1015 w 11653"/>
                <a:gd name="connsiteY2-56" fmla="*/ 2913 h 10350"/>
                <a:gd name="connsiteX3-57" fmla="*/ 810 w 11653"/>
                <a:gd name="connsiteY3-58" fmla="*/ 5510 h 10350"/>
                <a:gd name="connsiteX4-59" fmla="*/ 749 w 11653"/>
                <a:gd name="connsiteY4-60" fmla="*/ 5955 h 10350"/>
                <a:gd name="connsiteX5-61" fmla="*/ 728 w 11653"/>
                <a:gd name="connsiteY5-62" fmla="*/ 6401 h 10350"/>
                <a:gd name="connsiteX6-63" fmla="*/ 626 w 11653"/>
                <a:gd name="connsiteY6-64" fmla="*/ 7662 h 10350"/>
                <a:gd name="connsiteX7-65" fmla="*/ 0 w 11653"/>
                <a:gd name="connsiteY7-66" fmla="*/ 10000 h 10350"/>
                <a:gd name="connsiteX8-67" fmla="*/ 10000 w 11653"/>
                <a:gd name="connsiteY8-68" fmla="*/ 10000 h 10350"/>
                <a:gd name="connsiteX9-69" fmla="*/ 11653 w 11653"/>
                <a:gd name="connsiteY9-70" fmla="*/ 10338 h 10350"/>
                <a:gd name="connsiteX10-71" fmla="*/ 9656 w 11653"/>
                <a:gd name="connsiteY10-72" fmla="*/ 8265 h 10350"/>
                <a:gd name="connsiteX11-73" fmla="*/ 7436 w 11653"/>
                <a:gd name="connsiteY11-74" fmla="*/ 7032 h 10350"/>
                <a:gd name="connsiteX12-75" fmla="*/ 6826 w 11653"/>
                <a:gd name="connsiteY12-76" fmla="*/ 6855 h 10350"/>
                <a:gd name="connsiteX13-77" fmla="*/ 5938 w 11653"/>
                <a:gd name="connsiteY13-78" fmla="*/ 7106 h 10350"/>
                <a:gd name="connsiteX14-79" fmla="*/ 5703 w 11653"/>
                <a:gd name="connsiteY14-80" fmla="*/ 7180 h 10350"/>
                <a:gd name="connsiteX15-81" fmla="*/ 5549 w 11653"/>
                <a:gd name="connsiteY15-82" fmla="*/ 7106 h 10350"/>
                <a:gd name="connsiteX16-83" fmla="*/ 5036 w 11653"/>
                <a:gd name="connsiteY16-84" fmla="*/ 2616 h 10350"/>
                <a:gd name="connsiteX17-85" fmla="*/ 4851 w 11653"/>
                <a:gd name="connsiteY17-86" fmla="*/ 1725 h 10350"/>
                <a:gd name="connsiteX18-87" fmla="*/ 4554 w 11653"/>
                <a:gd name="connsiteY18-88" fmla="*/ 1605 h 10350"/>
                <a:gd name="connsiteX19-89" fmla="*/ 4133 w 11653"/>
                <a:gd name="connsiteY19-90" fmla="*/ 1874 h 10350"/>
                <a:gd name="connsiteX20-91" fmla="*/ 3292 w 11653"/>
                <a:gd name="connsiteY20-92" fmla="*/ 3024 h 10350"/>
                <a:gd name="connsiteX21-93" fmla="*/ 3154 w 11653"/>
                <a:gd name="connsiteY21-94" fmla="*/ 3108 h 10350"/>
                <a:gd name="connsiteX22-95" fmla="*/ 2800 w 11653"/>
                <a:gd name="connsiteY22-96" fmla="*/ 2542 h 10350"/>
                <a:gd name="connsiteX23-97" fmla="*/ 2185 w 11653"/>
                <a:gd name="connsiteY23-98" fmla="*/ 56 h 10350"/>
                <a:gd name="connsiteX24-99" fmla="*/ 2010 w 11653"/>
                <a:gd name="connsiteY24-100" fmla="*/ 0 h 10350"/>
                <a:gd name="connsiteX0-101" fmla="*/ 2010 w 11249"/>
                <a:gd name="connsiteY0-102" fmla="*/ 0 h 10087"/>
                <a:gd name="connsiteX1-103" fmla="*/ 1364 w 11249"/>
                <a:gd name="connsiteY1-104" fmla="*/ 686 h 10087"/>
                <a:gd name="connsiteX2-105" fmla="*/ 1015 w 11249"/>
                <a:gd name="connsiteY2-106" fmla="*/ 2913 h 10087"/>
                <a:gd name="connsiteX3-107" fmla="*/ 810 w 11249"/>
                <a:gd name="connsiteY3-108" fmla="*/ 5510 h 10087"/>
                <a:gd name="connsiteX4-109" fmla="*/ 749 w 11249"/>
                <a:gd name="connsiteY4-110" fmla="*/ 5955 h 10087"/>
                <a:gd name="connsiteX5-111" fmla="*/ 728 w 11249"/>
                <a:gd name="connsiteY5-112" fmla="*/ 6401 h 10087"/>
                <a:gd name="connsiteX6-113" fmla="*/ 626 w 11249"/>
                <a:gd name="connsiteY6-114" fmla="*/ 7662 h 10087"/>
                <a:gd name="connsiteX7-115" fmla="*/ 0 w 11249"/>
                <a:gd name="connsiteY7-116" fmla="*/ 10000 h 10087"/>
                <a:gd name="connsiteX8-117" fmla="*/ 10000 w 11249"/>
                <a:gd name="connsiteY8-118" fmla="*/ 10000 h 10087"/>
                <a:gd name="connsiteX9-119" fmla="*/ 11249 w 11249"/>
                <a:gd name="connsiteY9-120" fmla="*/ 10060 h 10087"/>
                <a:gd name="connsiteX10-121" fmla="*/ 9656 w 11249"/>
                <a:gd name="connsiteY10-122" fmla="*/ 8265 h 10087"/>
                <a:gd name="connsiteX11-123" fmla="*/ 7436 w 11249"/>
                <a:gd name="connsiteY11-124" fmla="*/ 7032 h 10087"/>
                <a:gd name="connsiteX12-125" fmla="*/ 6826 w 11249"/>
                <a:gd name="connsiteY12-126" fmla="*/ 6855 h 10087"/>
                <a:gd name="connsiteX13-127" fmla="*/ 5938 w 11249"/>
                <a:gd name="connsiteY13-128" fmla="*/ 7106 h 10087"/>
                <a:gd name="connsiteX14-129" fmla="*/ 5703 w 11249"/>
                <a:gd name="connsiteY14-130" fmla="*/ 7180 h 10087"/>
                <a:gd name="connsiteX15-131" fmla="*/ 5549 w 11249"/>
                <a:gd name="connsiteY15-132" fmla="*/ 7106 h 10087"/>
                <a:gd name="connsiteX16-133" fmla="*/ 5036 w 11249"/>
                <a:gd name="connsiteY16-134" fmla="*/ 2616 h 10087"/>
                <a:gd name="connsiteX17-135" fmla="*/ 4851 w 11249"/>
                <a:gd name="connsiteY17-136" fmla="*/ 1725 h 10087"/>
                <a:gd name="connsiteX18-137" fmla="*/ 4554 w 11249"/>
                <a:gd name="connsiteY18-138" fmla="*/ 1605 h 10087"/>
                <a:gd name="connsiteX19-139" fmla="*/ 4133 w 11249"/>
                <a:gd name="connsiteY19-140" fmla="*/ 1874 h 10087"/>
                <a:gd name="connsiteX20-141" fmla="*/ 3292 w 11249"/>
                <a:gd name="connsiteY20-142" fmla="*/ 3024 h 10087"/>
                <a:gd name="connsiteX21-143" fmla="*/ 3154 w 11249"/>
                <a:gd name="connsiteY21-144" fmla="*/ 3108 h 10087"/>
                <a:gd name="connsiteX22-145" fmla="*/ 2800 w 11249"/>
                <a:gd name="connsiteY22-146" fmla="*/ 2542 h 10087"/>
                <a:gd name="connsiteX23-147" fmla="*/ 2185 w 11249"/>
                <a:gd name="connsiteY23-148" fmla="*/ 56 h 10087"/>
                <a:gd name="connsiteX24-149" fmla="*/ 2010 w 11249"/>
                <a:gd name="connsiteY24-150" fmla="*/ 0 h 10087"/>
                <a:gd name="connsiteX0-151" fmla="*/ 2010 w 10720"/>
                <a:gd name="connsiteY0-152" fmla="*/ 0 h 10128"/>
                <a:gd name="connsiteX1-153" fmla="*/ 1364 w 10720"/>
                <a:gd name="connsiteY1-154" fmla="*/ 686 h 10128"/>
                <a:gd name="connsiteX2-155" fmla="*/ 1015 w 10720"/>
                <a:gd name="connsiteY2-156" fmla="*/ 2913 h 10128"/>
                <a:gd name="connsiteX3-157" fmla="*/ 810 w 10720"/>
                <a:gd name="connsiteY3-158" fmla="*/ 5510 h 10128"/>
                <a:gd name="connsiteX4-159" fmla="*/ 749 w 10720"/>
                <a:gd name="connsiteY4-160" fmla="*/ 5955 h 10128"/>
                <a:gd name="connsiteX5-161" fmla="*/ 728 w 10720"/>
                <a:gd name="connsiteY5-162" fmla="*/ 6401 h 10128"/>
                <a:gd name="connsiteX6-163" fmla="*/ 626 w 10720"/>
                <a:gd name="connsiteY6-164" fmla="*/ 7662 h 10128"/>
                <a:gd name="connsiteX7-165" fmla="*/ 0 w 10720"/>
                <a:gd name="connsiteY7-166" fmla="*/ 10000 h 10128"/>
                <a:gd name="connsiteX8-167" fmla="*/ 10000 w 10720"/>
                <a:gd name="connsiteY8-168" fmla="*/ 10000 h 10128"/>
                <a:gd name="connsiteX9-169" fmla="*/ 9656 w 10720"/>
                <a:gd name="connsiteY9-170" fmla="*/ 8265 h 10128"/>
                <a:gd name="connsiteX10-171" fmla="*/ 7436 w 10720"/>
                <a:gd name="connsiteY10-172" fmla="*/ 7032 h 10128"/>
                <a:gd name="connsiteX11-173" fmla="*/ 6826 w 10720"/>
                <a:gd name="connsiteY11-174" fmla="*/ 6855 h 10128"/>
                <a:gd name="connsiteX12-175" fmla="*/ 5938 w 10720"/>
                <a:gd name="connsiteY12-176" fmla="*/ 7106 h 10128"/>
                <a:gd name="connsiteX13-177" fmla="*/ 5703 w 10720"/>
                <a:gd name="connsiteY13-178" fmla="*/ 7180 h 10128"/>
                <a:gd name="connsiteX14-179" fmla="*/ 5549 w 10720"/>
                <a:gd name="connsiteY14-180" fmla="*/ 7106 h 10128"/>
                <a:gd name="connsiteX15-181" fmla="*/ 5036 w 10720"/>
                <a:gd name="connsiteY15-182" fmla="*/ 2616 h 10128"/>
                <a:gd name="connsiteX16-183" fmla="*/ 4851 w 10720"/>
                <a:gd name="connsiteY16-184" fmla="*/ 1725 h 10128"/>
                <a:gd name="connsiteX17-185" fmla="*/ 4554 w 10720"/>
                <a:gd name="connsiteY17-186" fmla="*/ 1605 h 10128"/>
                <a:gd name="connsiteX18-187" fmla="*/ 4133 w 10720"/>
                <a:gd name="connsiteY18-188" fmla="*/ 1874 h 10128"/>
                <a:gd name="connsiteX19-189" fmla="*/ 3292 w 10720"/>
                <a:gd name="connsiteY19-190" fmla="*/ 3024 h 10128"/>
                <a:gd name="connsiteX20-191" fmla="*/ 3154 w 10720"/>
                <a:gd name="connsiteY20-192" fmla="*/ 3108 h 10128"/>
                <a:gd name="connsiteX21-193" fmla="*/ 2800 w 10720"/>
                <a:gd name="connsiteY21-194" fmla="*/ 2542 h 10128"/>
                <a:gd name="connsiteX22-195" fmla="*/ 2185 w 10720"/>
                <a:gd name="connsiteY22-196" fmla="*/ 56 h 10128"/>
                <a:gd name="connsiteX23-197" fmla="*/ 2010 w 10720"/>
                <a:gd name="connsiteY23-198" fmla="*/ 0 h 10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720" h="10128">
                  <a:moveTo>
                    <a:pt x="2010" y="0"/>
                  </a:moveTo>
                  <a:cubicBezTo>
                    <a:pt x="1769" y="0"/>
                    <a:pt x="1513" y="297"/>
                    <a:pt x="1364" y="686"/>
                  </a:cubicBezTo>
                  <a:cubicBezTo>
                    <a:pt x="1097" y="1354"/>
                    <a:pt x="1077" y="2134"/>
                    <a:pt x="1015" y="2913"/>
                  </a:cubicBezTo>
                  <a:cubicBezTo>
                    <a:pt x="954" y="3766"/>
                    <a:pt x="831" y="4620"/>
                    <a:pt x="810" y="5510"/>
                  </a:cubicBezTo>
                  <a:cubicBezTo>
                    <a:pt x="810" y="5659"/>
                    <a:pt x="790" y="5807"/>
                    <a:pt x="749" y="5955"/>
                  </a:cubicBezTo>
                  <a:cubicBezTo>
                    <a:pt x="708" y="6067"/>
                    <a:pt x="749" y="6252"/>
                    <a:pt x="728" y="6401"/>
                  </a:cubicBezTo>
                  <a:cubicBezTo>
                    <a:pt x="646" y="6846"/>
                    <a:pt x="667" y="7254"/>
                    <a:pt x="626" y="7662"/>
                  </a:cubicBezTo>
                  <a:cubicBezTo>
                    <a:pt x="492" y="8506"/>
                    <a:pt x="277" y="9267"/>
                    <a:pt x="0" y="10000"/>
                  </a:cubicBezTo>
                  <a:cubicBezTo>
                    <a:pt x="3333" y="10000"/>
                    <a:pt x="8391" y="10289"/>
                    <a:pt x="10000" y="10000"/>
                  </a:cubicBezTo>
                  <a:cubicBezTo>
                    <a:pt x="11609" y="9711"/>
                    <a:pt x="10083" y="8760"/>
                    <a:pt x="9656" y="8265"/>
                  </a:cubicBezTo>
                  <a:cubicBezTo>
                    <a:pt x="9229" y="7770"/>
                    <a:pt x="8185" y="7477"/>
                    <a:pt x="7436" y="7032"/>
                  </a:cubicBezTo>
                  <a:cubicBezTo>
                    <a:pt x="7246" y="6911"/>
                    <a:pt x="7036" y="6855"/>
                    <a:pt x="6826" y="6855"/>
                  </a:cubicBezTo>
                  <a:cubicBezTo>
                    <a:pt x="6528" y="6855"/>
                    <a:pt x="6221" y="6957"/>
                    <a:pt x="5938" y="7106"/>
                  </a:cubicBezTo>
                  <a:cubicBezTo>
                    <a:pt x="5867" y="7143"/>
                    <a:pt x="5785" y="7180"/>
                    <a:pt x="5703" y="7180"/>
                  </a:cubicBezTo>
                  <a:cubicBezTo>
                    <a:pt x="5641" y="7180"/>
                    <a:pt x="5585" y="7152"/>
                    <a:pt x="5549" y="7106"/>
                  </a:cubicBezTo>
                  <a:cubicBezTo>
                    <a:pt x="4831" y="5955"/>
                    <a:pt x="5036" y="4174"/>
                    <a:pt x="5036" y="2616"/>
                  </a:cubicBezTo>
                  <a:cubicBezTo>
                    <a:pt x="5036" y="2245"/>
                    <a:pt x="4974" y="1837"/>
                    <a:pt x="4851" y="1725"/>
                  </a:cubicBezTo>
                  <a:cubicBezTo>
                    <a:pt x="4769" y="1642"/>
                    <a:pt x="4667" y="1605"/>
                    <a:pt x="4554" y="1605"/>
                  </a:cubicBezTo>
                  <a:cubicBezTo>
                    <a:pt x="4434" y="1630"/>
                    <a:pt x="4343" y="1638"/>
                    <a:pt x="4133" y="1874"/>
                  </a:cubicBezTo>
                  <a:cubicBezTo>
                    <a:pt x="3703" y="1948"/>
                    <a:pt x="3579" y="2616"/>
                    <a:pt x="3292" y="3024"/>
                  </a:cubicBezTo>
                  <a:cubicBezTo>
                    <a:pt x="3246" y="3080"/>
                    <a:pt x="3200" y="3108"/>
                    <a:pt x="3154" y="3108"/>
                  </a:cubicBezTo>
                  <a:cubicBezTo>
                    <a:pt x="3000" y="3108"/>
                    <a:pt x="2862" y="2801"/>
                    <a:pt x="2800" y="2542"/>
                  </a:cubicBezTo>
                  <a:cubicBezTo>
                    <a:pt x="2636" y="1688"/>
                    <a:pt x="2697" y="390"/>
                    <a:pt x="2185" y="56"/>
                  </a:cubicBezTo>
                  <a:cubicBezTo>
                    <a:pt x="2128" y="19"/>
                    <a:pt x="2072" y="0"/>
                    <a:pt x="2010" y="0"/>
                  </a:cubicBezTo>
                </a:path>
              </a:pathLst>
            </a:custGeom>
            <a:solidFill>
              <a:srgbClr val="F79C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-33717" y="2066925"/>
              <a:ext cx="196850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FFD5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99760" y="-111606"/>
            <a:ext cx="3444240" cy="3076575"/>
            <a:chOff x="5699760" y="-111606"/>
            <a:chExt cx="3444240" cy="3076575"/>
          </a:xfrm>
        </p:grpSpPr>
        <p:sp>
          <p:nvSpPr>
            <p:cNvPr id="8" name="Freeform 5"/>
            <p:cNvSpPr/>
            <p:nvPr/>
          </p:nvSpPr>
          <p:spPr bwMode="auto">
            <a:xfrm>
              <a:off x="5699760" y="-111605"/>
              <a:ext cx="3444240" cy="1697854"/>
            </a:xfrm>
            <a:custGeom>
              <a:avLst/>
              <a:gdLst>
                <a:gd name="T0" fmla="*/ 1890 w 1890"/>
                <a:gd name="T1" fmla="*/ 0 h 697"/>
                <a:gd name="T2" fmla="*/ 7 w 1890"/>
                <a:gd name="T3" fmla="*/ 0 h 697"/>
                <a:gd name="T4" fmla="*/ 6 w 1890"/>
                <a:gd name="T5" fmla="*/ 92 h 697"/>
                <a:gd name="T6" fmla="*/ 22 w 1890"/>
                <a:gd name="T7" fmla="*/ 108 h 697"/>
                <a:gd name="T8" fmla="*/ 242 w 1890"/>
                <a:gd name="T9" fmla="*/ 268 h 697"/>
                <a:gd name="T10" fmla="*/ 354 w 1890"/>
                <a:gd name="T11" fmla="*/ 279 h 697"/>
                <a:gd name="T12" fmla="*/ 416 w 1890"/>
                <a:gd name="T13" fmla="*/ 278 h 697"/>
                <a:gd name="T14" fmla="*/ 477 w 1890"/>
                <a:gd name="T15" fmla="*/ 276 h 697"/>
                <a:gd name="T16" fmla="*/ 546 w 1890"/>
                <a:gd name="T17" fmla="*/ 280 h 697"/>
                <a:gd name="T18" fmla="*/ 751 w 1890"/>
                <a:gd name="T19" fmla="*/ 588 h 697"/>
                <a:gd name="T20" fmla="*/ 1014 w 1890"/>
                <a:gd name="T21" fmla="*/ 697 h 697"/>
                <a:gd name="T22" fmla="*/ 1181 w 1890"/>
                <a:gd name="T23" fmla="*/ 655 h 697"/>
                <a:gd name="T24" fmla="*/ 1470 w 1890"/>
                <a:gd name="T25" fmla="*/ 396 h 697"/>
                <a:gd name="T26" fmla="*/ 1890 w 1890"/>
                <a:gd name="T27" fmla="*/ 296 h 697"/>
                <a:gd name="T28" fmla="*/ 1890 w 1890"/>
                <a:gd name="T29" fmla="*/ 0 h 697"/>
                <a:gd name="connsiteX0" fmla="*/ 10721 w 10721"/>
                <a:gd name="connsiteY0" fmla="*/ 114 h 10114"/>
                <a:gd name="connsiteX1" fmla="*/ 758 w 10721"/>
                <a:gd name="connsiteY1" fmla="*/ 114 h 10114"/>
                <a:gd name="connsiteX2" fmla="*/ 837 w 10721"/>
                <a:gd name="connsiteY2" fmla="*/ 1663 h 10114"/>
                <a:gd name="connsiteX3" fmla="*/ 2001 w 10721"/>
                <a:gd name="connsiteY3" fmla="*/ 3959 h 10114"/>
                <a:gd name="connsiteX4" fmla="*/ 2594 w 10721"/>
                <a:gd name="connsiteY4" fmla="*/ 4117 h 10114"/>
                <a:gd name="connsiteX5" fmla="*/ 2922 w 10721"/>
                <a:gd name="connsiteY5" fmla="*/ 4103 h 10114"/>
                <a:gd name="connsiteX6" fmla="*/ 3245 w 10721"/>
                <a:gd name="connsiteY6" fmla="*/ 4074 h 10114"/>
                <a:gd name="connsiteX7" fmla="*/ 3610 w 10721"/>
                <a:gd name="connsiteY7" fmla="*/ 4131 h 10114"/>
                <a:gd name="connsiteX8" fmla="*/ 4695 w 10721"/>
                <a:gd name="connsiteY8" fmla="*/ 8550 h 10114"/>
                <a:gd name="connsiteX9" fmla="*/ 6086 w 10721"/>
                <a:gd name="connsiteY9" fmla="*/ 10114 h 10114"/>
                <a:gd name="connsiteX10" fmla="*/ 6970 w 10721"/>
                <a:gd name="connsiteY10" fmla="*/ 9511 h 10114"/>
                <a:gd name="connsiteX11" fmla="*/ 8499 w 10721"/>
                <a:gd name="connsiteY11" fmla="*/ 5795 h 10114"/>
                <a:gd name="connsiteX12" fmla="*/ 10721 w 10721"/>
                <a:gd name="connsiteY12" fmla="*/ 4361 h 10114"/>
                <a:gd name="connsiteX13" fmla="*/ 10721 w 10721"/>
                <a:gd name="connsiteY13" fmla="*/ 114 h 10114"/>
                <a:gd name="connsiteX0-1" fmla="*/ 10669 w 10669"/>
                <a:gd name="connsiteY0-2" fmla="*/ 114 h 10114"/>
                <a:gd name="connsiteX1-3" fmla="*/ 706 w 10669"/>
                <a:gd name="connsiteY1-4" fmla="*/ 114 h 10114"/>
                <a:gd name="connsiteX2-5" fmla="*/ 785 w 10669"/>
                <a:gd name="connsiteY2-6" fmla="*/ 1663 h 10114"/>
                <a:gd name="connsiteX3-7" fmla="*/ 1949 w 10669"/>
                <a:gd name="connsiteY3-8" fmla="*/ 3959 h 10114"/>
                <a:gd name="connsiteX4-9" fmla="*/ 2542 w 10669"/>
                <a:gd name="connsiteY4-10" fmla="*/ 4117 h 10114"/>
                <a:gd name="connsiteX5-11" fmla="*/ 2870 w 10669"/>
                <a:gd name="connsiteY5-12" fmla="*/ 4103 h 10114"/>
                <a:gd name="connsiteX6-13" fmla="*/ 3193 w 10669"/>
                <a:gd name="connsiteY6-14" fmla="*/ 4074 h 10114"/>
                <a:gd name="connsiteX7-15" fmla="*/ 3558 w 10669"/>
                <a:gd name="connsiteY7-16" fmla="*/ 4131 h 10114"/>
                <a:gd name="connsiteX8-17" fmla="*/ 4643 w 10669"/>
                <a:gd name="connsiteY8-18" fmla="*/ 8550 h 10114"/>
                <a:gd name="connsiteX9-19" fmla="*/ 6034 w 10669"/>
                <a:gd name="connsiteY9-20" fmla="*/ 10114 h 10114"/>
                <a:gd name="connsiteX10-21" fmla="*/ 6918 w 10669"/>
                <a:gd name="connsiteY10-22" fmla="*/ 9511 h 10114"/>
                <a:gd name="connsiteX11-23" fmla="*/ 8447 w 10669"/>
                <a:gd name="connsiteY11-24" fmla="*/ 5795 h 10114"/>
                <a:gd name="connsiteX12-25" fmla="*/ 10669 w 10669"/>
                <a:gd name="connsiteY12-26" fmla="*/ 4361 h 10114"/>
                <a:gd name="connsiteX13-27" fmla="*/ 10669 w 10669"/>
                <a:gd name="connsiteY13-28" fmla="*/ 114 h 10114"/>
                <a:gd name="connsiteX0-29" fmla="*/ 10100 w 10100"/>
                <a:gd name="connsiteY0-30" fmla="*/ 469 h 10469"/>
                <a:gd name="connsiteX1-31" fmla="*/ 1000 w 10100"/>
                <a:gd name="connsiteY1-32" fmla="*/ 59 h 10469"/>
                <a:gd name="connsiteX2-33" fmla="*/ 216 w 10100"/>
                <a:gd name="connsiteY2-34" fmla="*/ 2018 h 10469"/>
                <a:gd name="connsiteX3-35" fmla="*/ 1380 w 10100"/>
                <a:gd name="connsiteY3-36" fmla="*/ 4314 h 10469"/>
                <a:gd name="connsiteX4-37" fmla="*/ 1973 w 10100"/>
                <a:gd name="connsiteY4-38" fmla="*/ 4472 h 10469"/>
                <a:gd name="connsiteX5-39" fmla="*/ 2301 w 10100"/>
                <a:gd name="connsiteY5-40" fmla="*/ 4458 h 10469"/>
                <a:gd name="connsiteX6-41" fmla="*/ 2624 w 10100"/>
                <a:gd name="connsiteY6-42" fmla="*/ 4429 h 10469"/>
                <a:gd name="connsiteX7-43" fmla="*/ 2989 w 10100"/>
                <a:gd name="connsiteY7-44" fmla="*/ 4486 h 10469"/>
                <a:gd name="connsiteX8-45" fmla="*/ 4074 w 10100"/>
                <a:gd name="connsiteY8-46" fmla="*/ 8905 h 10469"/>
                <a:gd name="connsiteX9-47" fmla="*/ 5465 w 10100"/>
                <a:gd name="connsiteY9-48" fmla="*/ 10469 h 10469"/>
                <a:gd name="connsiteX10-49" fmla="*/ 6349 w 10100"/>
                <a:gd name="connsiteY10-50" fmla="*/ 9866 h 10469"/>
                <a:gd name="connsiteX11-51" fmla="*/ 7878 w 10100"/>
                <a:gd name="connsiteY11-52" fmla="*/ 6150 h 10469"/>
                <a:gd name="connsiteX12-53" fmla="*/ 10100 w 10100"/>
                <a:gd name="connsiteY12-54" fmla="*/ 4716 h 10469"/>
                <a:gd name="connsiteX13-55" fmla="*/ 10100 w 10100"/>
                <a:gd name="connsiteY13-56" fmla="*/ 469 h 10469"/>
                <a:gd name="connsiteX0-57" fmla="*/ 10106 w 10106"/>
                <a:gd name="connsiteY0-58" fmla="*/ 411 h 10411"/>
                <a:gd name="connsiteX1-59" fmla="*/ 1006 w 10106"/>
                <a:gd name="connsiteY1-60" fmla="*/ 1 h 10411"/>
                <a:gd name="connsiteX2-61" fmla="*/ 222 w 10106"/>
                <a:gd name="connsiteY2-62" fmla="*/ 1960 h 10411"/>
                <a:gd name="connsiteX3-63" fmla="*/ 1386 w 10106"/>
                <a:gd name="connsiteY3-64" fmla="*/ 4256 h 10411"/>
                <a:gd name="connsiteX4-65" fmla="*/ 1979 w 10106"/>
                <a:gd name="connsiteY4-66" fmla="*/ 4414 h 10411"/>
                <a:gd name="connsiteX5-67" fmla="*/ 2307 w 10106"/>
                <a:gd name="connsiteY5-68" fmla="*/ 4400 h 10411"/>
                <a:gd name="connsiteX6-69" fmla="*/ 2630 w 10106"/>
                <a:gd name="connsiteY6-70" fmla="*/ 4371 h 10411"/>
                <a:gd name="connsiteX7-71" fmla="*/ 2995 w 10106"/>
                <a:gd name="connsiteY7-72" fmla="*/ 4428 h 10411"/>
                <a:gd name="connsiteX8-73" fmla="*/ 4080 w 10106"/>
                <a:gd name="connsiteY8-74" fmla="*/ 8847 h 10411"/>
                <a:gd name="connsiteX9-75" fmla="*/ 5471 w 10106"/>
                <a:gd name="connsiteY9-76" fmla="*/ 10411 h 10411"/>
                <a:gd name="connsiteX10-77" fmla="*/ 6355 w 10106"/>
                <a:gd name="connsiteY10-78" fmla="*/ 9808 h 10411"/>
                <a:gd name="connsiteX11-79" fmla="*/ 7884 w 10106"/>
                <a:gd name="connsiteY11-80" fmla="*/ 6092 h 10411"/>
                <a:gd name="connsiteX12-81" fmla="*/ 10106 w 10106"/>
                <a:gd name="connsiteY12-82" fmla="*/ 4658 h 10411"/>
                <a:gd name="connsiteX13-83" fmla="*/ 10106 w 10106"/>
                <a:gd name="connsiteY13-84" fmla="*/ 411 h 10411"/>
                <a:gd name="connsiteX0-85" fmla="*/ 10118 w 10118"/>
                <a:gd name="connsiteY0-86" fmla="*/ 0 h 10000"/>
                <a:gd name="connsiteX1-87" fmla="*/ 996 w 10118"/>
                <a:gd name="connsiteY1-88" fmla="*/ 39 h 10000"/>
                <a:gd name="connsiteX2-89" fmla="*/ 234 w 10118"/>
                <a:gd name="connsiteY2-90" fmla="*/ 1549 h 10000"/>
                <a:gd name="connsiteX3-91" fmla="*/ 1398 w 10118"/>
                <a:gd name="connsiteY3-92" fmla="*/ 3845 h 10000"/>
                <a:gd name="connsiteX4-93" fmla="*/ 1991 w 10118"/>
                <a:gd name="connsiteY4-94" fmla="*/ 4003 h 10000"/>
                <a:gd name="connsiteX5-95" fmla="*/ 2319 w 10118"/>
                <a:gd name="connsiteY5-96" fmla="*/ 3989 h 10000"/>
                <a:gd name="connsiteX6-97" fmla="*/ 2642 w 10118"/>
                <a:gd name="connsiteY6-98" fmla="*/ 3960 h 10000"/>
                <a:gd name="connsiteX7-99" fmla="*/ 3007 w 10118"/>
                <a:gd name="connsiteY7-100" fmla="*/ 4017 h 10000"/>
                <a:gd name="connsiteX8-101" fmla="*/ 4092 w 10118"/>
                <a:gd name="connsiteY8-102" fmla="*/ 8436 h 10000"/>
                <a:gd name="connsiteX9-103" fmla="*/ 5483 w 10118"/>
                <a:gd name="connsiteY9-104" fmla="*/ 10000 h 10000"/>
                <a:gd name="connsiteX10-105" fmla="*/ 6367 w 10118"/>
                <a:gd name="connsiteY10-106" fmla="*/ 9397 h 10000"/>
                <a:gd name="connsiteX11-107" fmla="*/ 7896 w 10118"/>
                <a:gd name="connsiteY11-108" fmla="*/ 5681 h 10000"/>
                <a:gd name="connsiteX12-109" fmla="*/ 10118 w 10118"/>
                <a:gd name="connsiteY12-110" fmla="*/ 4247 h 10000"/>
                <a:gd name="connsiteX13-111" fmla="*/ 10118 w 10118"/>
                <a:gd name="connsiteY13-112" fmla="*/ 0 h 10000"/>
                <a:gd name="connsiteX0-113" fmla="*/ 10111 w 10111"/>
                <a:gd name="connsiteY0-114" fmla="*/ 83 h 10083"/>
                <a:gd name="connsiteX1-115" fmla="*/ 989 w 10111"/>
                <a:gd name="connsiteY1-116" fmla="*/ 122 h 10083"/>
                <a:gd name="connsiteX2-117" fmla="*/ 227 w 10111"/>
                <a:gd name="connsiteY2-118" fmla="*/ 1632 h 10083"/>
                <a:gd name="connsiteX3-119" fmla="*/ 1391 w 10111"/>
                <a:gd name="connsiteY3-120" fmla="*/ 3928 h 10083"/>
                <a:gd name="connsiteX4-121" fmla="*/ 1984 w 10111"/>
                <a:gd name="connsiteY4-122" fmla="*/ 4086 h 10083"/>
                <a:gd name="connsiteX5-123" fmla="*/ 2312 w 10111"/>
                <a:gd name="connsiteY5-124" fmla="*/ 4072 h 10083"/>
                <a:gd name="connsiteX6-125" fmla="*/ 2635 w 10111"/>
                <a:gd name="connsiteY6-126" fmla="*/ 4043 h 10083"/>
                <a:gd name="connsiteX7-127" fmla="*/ 3000 w 10111"/>
                <a:gd name="connsiteY7-128" fmla="*/ 4100 h 10083"/>
                <a:gd name="connsiteX8-129" fmla="*/ 4085 w 10111"/>
                <a:gd name="connsiteY8-130" fmla="*/ 8519 h 10083"/>
                <a:gd name="connsiteX9-131" fmla="*/ 5476 w 10111"/>
                <a:gd name="connsiteY9-132" fmla="*/ 10083 h 10083"/>
                <a:gd name="connsiteX10-133" fmla="*/ 6360 w 10111"/>
                <a:gd name="connsiteY10-134" fmla="*/ 9480 h 10083"/>
                <a:gd name="connsiteX11-135" fmla="*/ 7889 w 10111"/>
                <a:gd name="connsiteY11-136" fmla="*/ 5764 h 10083"/>
                <a:gd name="connsiteX12-137" fmla="*/ 10111 w 10111"/>
                <a:gd name="connsiteY12-138" fmla="*/ 4330 h 10083"/>
                <a:gd name="connsiteX13-139" fmla="*/ 10111 w 10111"/>
                <a:gd name="connsiteY13-140" fmla="*/ 83 h 10083"/>
                <a:gd name="connsiteX0-141" fmla="*/ 10168 w 10168"/>
                <a:gd name="connsiteY0-142" fmla="*/ 83 h 10083"/>
                <a:gd name="connsiteX1-143" fmla="*/ 1046 w 10168"/>
                <a:gd name="connsiteY1-144" fmla="*/ 122 h 10083"/>
                <a:gd name="connsiteX2-145" fmla="*/ 284 w 10168"/>
                <a:gd name="connsiteY2-146" fmla="*/ 1632 h 10083"/>
                <a:gd name="connsiteX3-147" fmla="*/ 1448 w 10168"/>
                <a:gd name="connsiteY3-148" fmla="*/ 3928 h 10083"/>
                <a:gd name="connsiteX4-149" fmla="*/ 2041 w 10168"/>
                <a:gd name="connsiteY4-150" fmla="*/ 4086 h 10083"/>
                <a:gd name="connsiteX5-151" fmla="*/ 2369 w 10168"/>
                <a:gd name="connsiteY5-152" fmla="*/ 4072 h 10083"/>
                <a:gd name="connsiteX6-153" fmla="*/ 2692 w 10168"/>
                <a:gd name="connsiteY6-154" fmla="*/ 4043 h 10083"/>
                <a:gd name="connsiteX7-155" fmla="*/ 3057 w 10168"/>
                <a:gd name="connsiteY7-156" fmla="*/ 4100 h 10083"/>
                <a:gd name="connsiteX8-157" fmla="*/ 4142 w 10168"/>
                <a:gd name="connsiteY8-158" fmla="*/ 8519 h 10083"/>
                <a:gd name="connsiteX9-159" fmla="*/ 5533 w 10168"/>
                <a:gd name="connsiteY9-160" fmla="*/ 10083 h 10083"/>
                <a:gd name="connsiteX10-161" fmla="*/ 6417 w 10168"/>
                <a:gd name="connsiteY10-162" fmla="*/ 9480 h 10083"/>
                <a:gd name="connsiteX11-163" fmla="*/ 7946 w 10168"/>
                <a:gd name="connsiteY11-164" fmla="*/ 5764 h 10083"/>
                <a:gd name="connsiteX12-165" fmla="*/ 10168 w 10168"/>
                <a:gd name="connsiteY12-166" fmla="*/ 4330 h 10083"/>
                <a:gd name="connsiteX13-167" fmla="*/ 10168 w 10168"/>
                <a:gd name="connsiteY13-168" fmla="*/ 83 h 10083"/>
                <a:gd name="connsiteX0-169" fmla="*/ 10168 w 10168"/>
                <a:gd name="connsiteY0-170" fmla="*/ 83 h 10083"/>
                <a:gd name="connsiteX1-171" fmla="*/ 1046 w 10168"/>
                <a:gd name="connsiteY1-172" fmla="*/ 122 h 10083"/>
                <a:gd name="connsiteX2-173" fmla="*/ 284 w 10168"/>
                <a:gd name="connsiteY2-174" fmla="*/ 1632 h 10083"/>
                <a:gd name="connsiteX3-175" fmla="*/ 1448 w 10168"/>
                <a:gd name="connsiteY3-176" fmla="*/ 3928 h 10083"/>
                <a:gd name="connsiteX4-177" fmla="*/ 2041 w 10168"/>
                <a:gd name="connsiteY4-178" fmla="*/ 4086 h 10083"/>
                <a:gd name="connsiteX5-179" fmla="*/ 2369 w 10168"/>
                <a:gd name="connsiteY5-180" fmla="*/ 4072 h 10083"/>
                <a:gd name="connsiteX6-181" fmla="*/ 2692 w 10168"/>
                <a:gd name="connsiteY6-182" fmla="*/ 4043 h 10083"/>
                <a:gd name="connsiteX7-183" fmla="*/ 3057 w 10168"/>
                <a:gd name="connsiteY7-184" fmla="*/ 4100 h 10083"/>
                <a:gd name="connsiteX8-185" fmla="*/ 4142 w 10168"/>
                <a:gd name="connsiteY8-186" fmla="*/ 8519 h 10083"/>
                <a:gd name="connsiteX9-187" fmla="*/ 5533 w 10168"/>
                <a:gd name="connsiteY9-188" fmla="*/ 10083 h 10083"/>
                <a:gd name="connsiteX10-189" fmla="*/ 6417 w 10168"/>
                <a:gd name="connsiteY10-190" fmla="*/ 9480 h 10083"/>
                <a:gd name="connsiteX11-191" fmla="*/ 7946 w 10168"/>
                <a:gd name="connsiteY11-192" fmla="*/ 5764 h 10083"/>
                <a:gd name="connsiteX12-193" fmla="*/ 10168 w 10168"/>
                <a:gd name="connsiteY12-194" fmla="*/ 4330 h 10083"/>
                <a:gd name="connsiteX13-195" fmla="*/ 10168 w 10168"/>
                <a:gd name="connsiteY13-196" fmla="*/ 83 h 10083"/>
                <a:gd name="connsiteX0-197" fmla="*/ 10168 w 10168"/>
                <a:gd name="connsiteY0-198" fmla="*/ 83 h 10083"/>
                <a:gd name="connsiteX1-199" fmla="*/ 1046 w 10168"/>
                <a:gd name="connsiteY1-200" fmla="*/ 122 h 10083"/>
                <a:gd name="connsiteX2-201" fmla="*/ 284 w 10168"/>
                <a:gd name="connsiteY2-202" fmla="*/ 1632 h 10083"/>
                <a:gd name="connsiteX3-203" fmla="*/ 1448 w 10168"/>
                <a:gd name="connsiteY3-204" fmla="*/ 3928 h 10083"/>
                <a:gd name="connsiteX4-205" fmla="*/ 2041 w 10168"/>
                <a:gd name="connsiteY4-206" fmla="*/ 4086 h 10083"/>
                <a:gd name="connsiteX5-207" fmla="*/ 2369 w 10168"/>
                <a:gd name="connsiteY5-208" fmla="*/ 4072 h 10083"/>
                <a:gd name="connsiteX6-209" fmla="*/ 2692 w 10168"/>
                <a:gd name="connsiteY6-210" fmla="*/ 4043 h 10083"/>
                <a:gd name="connsiteX7-211" fmla="*/ 3057 w 10168"/>
                <a:gd name="connsiteY7-212" fmla="*/ 4100 h 10083"/>
                <a:gd name="connsiteX8-213" fmla="*/ 4142 w 10168"/>
                <a:gd name="connsiteY8-214" fmla="*/ 8519 h 10083"/>
                <a:gd name="connsiteX9-215" fmla="*/ 5533 w 10168"/>
                <a:gd name="connsiteY9-216" fmla="*/ 10083 h 10083"/>
                <a:gd name="connsiteX10-217" fmla="*/ 6417 w 10168"/>
                <a:gd name="connsiteY10-218" fmla="*/ 9480 h 10083"/>
                <a:gd name="connsiteX11-219" fmla="*/ 7946 w 10168"/>
                <a:gd name="connsiteY11-220" fmla="*/ 5764 h 10083"/>
                <a:gd name="connsiteX12-221" fmla="*/ 10168 w 10168"/>
                <a:gd name="connsiteY12-222" fmla="*/ 4330 h 10083"/>
                <a:gd name="connsiteX13-223" fmla="*/ 10168 w 10168"/>
                <a:gd name="connsiteY13-224" fmla="*/ 83 h 10083"/>
                <a:gd name="connsiteX0-225" fmla="*/ 10168 w 10168"/>
                <a:gd name="connsiteY0-226" fmla="*/ 83 h 10083"/>
                <a:gd name="connsiteX1-227" fmla="*/ 1046 w 10168"/>
                <a:gd name="connsiteY1-228" fmla="*/ 122 h 10083"/>
                <a:gd name="connsiteX2-229" fmla="*/ 284 w 10168"/>
                <a:gd name="connsiteY2-230" fmla="*/ 1632 h 10083"/>
                <a:gd name="connsiteX3-231" fmla="*/ 1448 w 10168"/>
                <a:gd name="connsiteY3-232" fmla="*/ 3928 h 10083"/>
                <a:gd name="connsiteX4-233" fmla="*/ 2041 w 10168"/>
                <a:gd name="connsiteY4-234" fmla="*/ 4086 h 10083"/>
                <a:gd name="connsiteX5-235" fmla="*/ 2369 w 10168"/>
                <a:gd name="connsiteY5-236" fmla="*/ 4072 h 10083"/>
                <a:gd name="connsiteX6-237" fmla="*/ 2692 w 10168"/>
                <a:gd name="connsiteY6-238" fmla="*/ 4043 h 10083"/>
                <a:gd name="connsiteX7-239" fmla="*/ 3057 w 10168"/>
                <a:gd name="connsiteY7-240" fmla="*/ 4100 h 10083"/>
                <a:gd name="connsiteX8-241" fmla="*/ 4142 w 10168"/>
                <a:gd name="connsiteY8-242" fmla="*/ 8519 h 10083"/>
                <a:gd name="connsiteX9-243" fmla="*/ 5533 w 10168"/>
                <a:gd name="connsiteY9-244" fmla="*/ 10083 h 10083"/>
                <a:gd name="connsiteX10-245" fmla="*/ 6417 w 10168"/>
                <a:gd name="connsiteY10-246" fmla="*/ 9480 h 10083"/>
                <a:gd name="connsiteX11-247" fmla="*/ 7946 w 10168"/>
                <a:gd name="connsiteY11-248" fmla="*/ 5764 h 10083"/>
                <a:gd name="connsiteX12-249" fmla="*/ 10168 w 10168"/>
                <a:gd name="connsiteY12-250" fmla="*/ 4330 h 10083"/>
                <a:gd name="connsiteX13-251" fmla="*/ 10168 w 10168"/>
                <a:gd name="connsiteY13-252" fmla="*/ 83 h 10083"/>
                <a:gd name="connsiteX0-253" fmla="*/ 10168 w 10168"/>
                <a:gd name="connsiteY0-254" fmla="*/ 83 h 10083"/>
                <a:gd name="connsiteX1-255" fmla="*/ 1046 w 10168"/>
                <a:gd name="connsiteY1-256" fmla="*/ 122 h 10083"/>
                <a:gd name="connsiteX2-257" fmla="*/ 284 w 10168"/>
                <a:gd name="connsiteY2-258" fmla="*/ 1632 h 10083"/>
                <a:gd name="connsiteX3-259" fmla="*/ 1304 w 10168"/>
                <a:gd name="connsiteY3-260" fmla="*/ 3830 h 10083"/>
                <a:gd name="connsiteX4-261" fmla="*/ 2041 w 10168"/>
                <a:gd name="connsiteY4-262" fmla="*/ 4086 h 10083"/>
                <a:gd name="connsiteX5-263" fmla="*/ 2369 w 10168"/>
                <a:gd name="connsiteY5-264" fmla="*/ 4072 h 10083"/>
                <a:gd name="connsiteX6-265" fmla="*/ 2692 w 10168"/>
                <a:gd name="connsiteY6-266" fmla="*/ 4043 h 10083"/>
                <a:gd name="connsiteX7-267" fmla="*/ 3057 w 10168"/>
                <a:gd name="connsiteY7-268" fmla="*/ 4100 h 10083"/>
                <a:gd name="connsiteX8-269" fmla="*/ 4142 w 10168"/>
                <a:gd name="connsiteY8-270" fmla="*/ 8519 h 10083"/>
                <a:gd name="connsiteX9-271" fmla="*/ 5533 w 10168"/>
                <a:gd name="connsiteY9-272" fmla="*/ 10083 h 10083"/>
                <a:gd name="connsiteX10-273" fmla="*/ 6417 w 10168"/>
                <a:gd name="connsiteY10-274" fmla="*/ 9480 h 10083"/>
                <a:gd name="connsiteX11-275" fmla="*/ 7946 w 10168"/>
                <a:gd name="connsiteY11-276" fmla="*/ 5764 h 10083"/>
                <a:gd name="connsiteX12-277" fmla="*/ 10168 w 10168"/>
                <a:gd name="connsiteY12-278" fmla="*/ 4330 h 10083"/>
                <a:gd name="connsiteX13-279" fmla="*/ 10168 w 10168"/>
                <a:gd name="connsiteY13-280" fmla="*/ 83 h 10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0168" h="10083">
                  <a:moveTo>
                    <a:pt x="10168" y="83"/>
                  </a:moveTo>
                  <a:cubicBezTo>
                    <a:pt x="7127" y="96"/>
                    <a:pt x="2693" y="-136"/>
                    <a:pt x="1046" y="122"/>
                  </a:cubicBezTo>
                  <a:cubicBezTo>
                    <a:pt x="-601" y="380"/>
                    <a:pt x="156" y="815"/>
                    <a:pt x="284" y="1632"/>
                  </a:cubicBezTo>
                  <a:cubicBezTo>
                    <a:pt x="497" y="2911"/>
                    <a:pt x="996" y="3432"/>
                    <a:pt x="1304" y="3830"/>
                  </a:cubicBezTo>
                  <a:cubicBezTo>
                    <a:pt x="1575" y="4180"/>
                    <a:pt x="1863" y="4046"/>
                    <a:pt x="2041" y="4086"/>
                  </a:cubicBezTo>
                  <a:cubicBezTo>
                    <a:pt x="2219" y="4126"/>
                    <a:pt x="2258" y="4086"/>
                    <a:pt x="2369" y="4072"/>
                  </a:cubicBezTo>
                  <a:cubicBezTo>
                    <a:pt x="2475" y="4057"/>
                    <a:pt x="2586" y="4043"/>
                    <a:pt x="2692" y="4043"/>
                  </a:cubicBezTo>
                  <a:cubicBezTo>
                    <a:pt x="2814" y="4043"/>
                    <a:pt x="2935" y="4057"/>
                    <a:pt x="3057" y="4100"/>
                  </a:cubicBezTo>
                  <a:cubicBezTo>
                    <a:pt x="3819" y="4344"/>
                    <a:pt x="3724" y="7314"/>
                    <a:pt x="4142" y="8519"/>
                  </a:cubicBezTo>
                  <a:cubicBezTo>
                    <a:pt x="4496" y="9538"/>
                    <a:pt x="5015" y="10083"/>
                    <a:pt x="5533" y="10083"/>
                  </a:cubicBezTo>
                  <a:cubicBezTo>
                    <a:pt x="5840" y="10083"/>
                    <a:pt x="6147" y="9882"/>
                    <a:pt x="6417" y="9480"/>
                  </a:cubicBezTo>
                  <a:cubicBezTo>
                    <a:pt x="7020" y="8591"/>
                    <a:pt x="7396" y="6884"/>
                    <a:pt x="7946" y="5764"/>
                  </a:cubicBezTo>
                  <a:cubicBezTo>
                    <a:pt x="8644" y="4344"/>
                    <a:pt x="9364" y="4531"/>
                    <a:pt x="10168" y="4330"/>
                  </a:cubicBezTo>
                  <a:lnTo>
                    <a:pt x="10168" y="83"/>
                  </a:lnTo>
                </a:path>
              </a:pathLst>
            </a:custGeom>
            <a:solidFill>
              <a:srgbClr val="55C5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3"/>
            <p:cNvSpPr/>
            <p:nvPr/>
          </p:nvSpPr>
          <p:spPr bwMode="auto">
            <a:xfrm flipH="1" flipV="1">
              <a:off x="7792720" y="-111606"/>
              <a:ext cx="1351280" cy="3076575"/>
            </a:xfrm>
            <a:custGeom>
              <a:avLst/>
              <a:gdLst>
                <a:gd name="T0" fmla="*/ 0 w 1016"/>
                <a:gd name="T1" fmla="*/ 0 h 1322"/>
                <a:gd name="T2" fmla="*/ 0 w 1016"/>
                <a:gd name="T3" fmla="*/ 1322 h 1322"/>
                <a:gd name="T4" fmla="*/ 776 w 1016"/>
                <a:gd name="T5" fmla="*/ 1322 h 1322"/>
                <a:gd name="T6" fmla="*/ 632 w 1016"/>
                <a:gd name="T7" fmla="*/ 1130 h 1322"/>
                <a:gd name="T8" fmla="*/ 660 w 1016"/>
                <a:gd name="T9" fmla="*/ 914 h 1322"/>
                <a:gd name="T10" fmla="*/ 1016 w 1016"/>
                <a:gd name="T11" fmla="*/ 582 h 1322"/>
                <a:gd name="T12" fmla="*/ 992 w 1016"/>
                <a:gd name="T13" fmla="*/ 542 h 1322"/>
                <a:gd name="T14" fmla="*/ 784 w 1016"/>
                <a:gd name="T15" fmla="*/ 374 h 1322"/>
                <a:gd name="T16" fmla="*/ 860 w 1016"/>
                <a:gd name="T17" fmla="*/ 178 h 1322"/>
                <a:gd name="T18" fmla="*/ 784 w 1016"/>
                <a:gd name="T19" fmla="*/ 98 h 1322"/>
                <a:gd name="T20" fmla="*/ 657 w 1016"/>
                <a:gd name="T21" fmla="*/ 75 h 1322"/>
                <a:gd name="T22" fmla="*/ 588 w 1016"/>
                <a:gd name="T23" fmla="*/ 77 h 1322"/>
                <a:gd name="T24" fmla="*/ 518 w 1016"/>
                <a:gd name="T25" fmla="*/ 80 h 1322"/>
                <a:gd name="T26" fmla="*/ 444 w 1016"/>
                <a:gd name="T27" fmla="*/ 74 h 1322"/>
                <a:gd name="T28" fmla="*/ 348 w 1016"/>
                <a:gd name="T29" fmla="*/ 62 h 1322"/>
                <a:gd name="T30" fmla="*/ 0 w 1016"/>
                <a:gd name="T31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1322">
                  <a:moveTo>
                    <a:pt x="0" y="0"/>
                  </a:moveTo>
                  <a:cubicBezTo>
                    <a:pt x="0" y="1322"/>
                    <a:pt x="0" y="1322"/>
                    <a:pt x="0" y="1322"/>
                  </a:cubicBezTo>
                  <a:cubicBezTo>
                    <a:pt x="776" y="1322"/>
                    <a:pt x="776" y="1322"/>
                    <a:pt x="776" y="1322"/>
                  </a:cubicBezTo>
                  <a:cubicBezTo>
                    <a:pt x="714" y="1272"/>
                    <a:pt x="664" y="1209"/>
                    <a:pt x="632" y="1130"/>
                  </a:cubicBezTo>
                  <a:cubicBezTo>
                    <a:pt x="608" y="1066"/>
                    <a:pt x="588" y="958"/>
                    <a:pt x="660" y="914"/>
                  </a:cubicBezTo>
                  <a:cubicBezTo>
                    <a:pt x="800" y="826"/>
                    <a:pt x="996" y="762"/>
                    <a:pt x="1016" y="582"/>
                  </a:cubicBezTo>
                  <a:cubicBezTo>
                    <a:pt x="1016" y="570"/>
                    <a:pt x="1004" y="546"/>
                    <a:pt x="992" y="542"/>
                  </a:cubicBezTo>
                  <a:cubicBezTo>
                    <a:pt x="904" y="498"/>
                    <a:pt x="740" y="490"/>
                    <a:pt x="784" y="374"/>
                  </a:cubicBezTo>
                  <a:cubicBezTo>
                    <a:pt x="808" y="310"/>
                    <a:pt x="884" y="254"/>
                    <a:pt x="860" y="178"/>
                  </a:cubicBezTo>
                  <a:cubicBezTo>
                    <a:pt x="848" y="146"/>
                    <a:pt x="816" y="110"/>
                    <a:pt x="784" y="98"/>
                  </a:cubicBezTo>
                  <a:cubicBezTo>
                    <a:pt x="744" y="80"/>
                    <a:pt x="701" y="75"/>
                    <a:pt x="657" y="75"/>
                  </a:cubicBezTo>
                  <a:cubicBezTo>
                    <a:pt x="634" y="75"/>
                    <a:pt x="611" y="76"/>
                    <a:pt x="588" y="77"/>
                  </a:cubicBezTo>
                  <a:cubicBezTo>
                    <a:pt x="564" y="79"/>
                    <a:pt x="541" y="80"/>
                    <a:pt x="518" y="80"/>
                  </a:cubicBezTo>
                  <a:cubicBezTo>
                    <a:pt x="493" y="80"/>
                    <a:pt x="469" y="79"/>
                    <a:pt x="444" y="74"/>
                  </a:cubicBezTo>
                  <a:cubicBezTo>
                    <a:pt x="412" y="70"/>
                    <a:pt x="376" y="66"/>
                    <a:pt x="348" y="62"/>
                  </a:cubicBezTo>
                  <a:cubicBezTo>
                    <a:pt x="229" y="50"/>
                    <a:pt x="100" y="60"/>
                    <a:pt x="0" y="0"/>
                  </a:cubicBezTo>
                </a:path>
              </a:pathLst>
            </a:custGeom>
            <a:solidFill>
              <a:srgbClr val="4699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矩形: 圆角 1">
            <a:extLst>
              <a:ext uri="{FF2B5EF4-FFF2-40B4-BE49-F238E27FC236}">
                <a16:creationId xmlns:a16="http://schemas.microsoft.com/office/drawing/2014/main" id="{1DEFB397-E130-4940-A6D2-E0ACAB72FF31}"/>
              </a:ext>
            </a:extLst>
          </p:cNvPr>
          <p:cNvSpPr/>
          <p:nvPr/>
        </p:nvSpPr>
        <p:spPr>
          <a:xfrm>
            <a:off x="3449572" y="3076497"/>
            <a:ext cx="1856365" cy="2288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j-lt"/>
              </a:rPr>
              <a:t>Reporter</a:t>
            </a:r>
            <a:r>
              <a:rPr lang="zh-CN" altLang="en-US" sz="1200" dirty="0">
                <a:latin typeface="+mj-lt"/>
              </a:rPr>
              <a:t>：</a:t>
            </a:r>
            <a:r>
              <a:rPr lang="en-US" altLang="zh-CN" sz="1200" dirty="0">
                <a:latin typeface="+mj-lt"/>
              </a:rPr>
              <a:t>Yan</a:t>
            </a:r>
            <a:r>
              <a:rPr lang="zh-CN" altLang="en-US" sz="1200" dirty="0">
                <a:latin typeface="+mj-lt"/>
              </a:rPr>
              <a:t> </a:t>
            </a:r>
            <a:r>
              <a:rPr lang="en-US" altLang="zh-CN" sz="1200" dirty="0">
                <a:latin typeface="+mj-lt"/>
              </a:rPr>
              <a:t>Zhang</a:t>
            </a:r>
            <a:endParaRPr lang="zh-CN" altLang="en-US" sz="1200" dirty="0">
              <a:latin typeface="+mj-lt"/>
            </a:endParaRPr>
          </a:p>
        </p:txBody>
      </p:sp>
      <p:sp>
        <p:nvSpPr>
          <p:cNvPr id="20" name="PA_矩形 8">
            <a:extLst>
              <a:ext uri="{FF2B5EF4-FFF2-40B4-BE49-F238E27FC236}">
                <a16:creationId xmlns:a16="http://schemas.microsoft.com/office/drawing/2014/main" id="{14D919EF-978C-AD47-BC61-39E5DCEDFFA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69834" y="1732450"/>
            <a:ext cx="41982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Machine</a:t>
            </a: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Learning</a:t>
            </a: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Experiment-4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5699760" y="-111605"/>
            <a:ext cx="3444240" cy="1697854"/>
          </a:xfrm>
          <a:custGeom>
            <a:avLst/>
            <a:gdLst>
              <a:gd name="T0" fmla="*/ 1890 w 1890"/>
              <a:gd name="T1" fmla="*/ 0 h 697"/>
              <a:gd name="T2" fmla="*/ 7 w 1890"/>
              <a:gd name="T3" fmla="*/ 0 h 697"/>
              <a:gd name="T4" fmla="*/ 6 w 1890"/>
              <a:gd name="T5" fmla="*/ 92 h 697"/>
              <a:gd name="T6" fmla="*/ 22 w 1890"/>
              <a:gd name="T7" fmla="*/ 108 h 697"/>
              <a:gd name="T8" fmla="*/ 242 w 1890"/>
              <a:gd name="T9" fmla="*/ 268 h 697"/>
              <a:gd name="T10" fmla="*/ 354 w 1890"/>
              <a:gd name="T11" fmla="*/ 279 h 697"/>
              <a:gd name="T12" fmla="*/ 416 w 1890"/>
              <a:gd name="T13" fmla="*/ 278 h 697"/>
              <a:gd name="T14" fmla="*/ 477 w 1890"/>
              <a:gd name="T15" fmla="*/ 276 h 697"/>
              <a:gd name="T16" fmla="*/ 546 w 1890"/>
              <a:gd name="T17" fmla="*/ 280 h 697"/>
              <a:gd name="T18" fmla="*/ 751 w 1890"/>
              <a:gd name="T19" fmla="*/ 588 h 697"/>
              <a:gd name="T20" fmla="*/ 1014 w 1890"/>
              <a:gd name="T21" fmla="*/ 697 h 697"/>
              <a:gd name="T22" fmla="*/ 1181 w 1890"/>
              <a:gd name="T23" fmla="*/ 655 h 697"/>
              <a:gd name="T24" fmla="*/ 1470 w 1890"/>
              <a:gd name="T25" fmla="*/ 396 h 697"/>
              <a:gd name="T26" fmla="*/ 1890 w 1890"/>
              <a:gd name="T27" fmla="*/ 296 h 697"/>
              <a:gd name="T28" fmla="*/ 1890 w 1890"/>
              <a:gd name="T29" fmla="*/ 0 h 697"/>
              <a:gd name="connsiteX0" fmla="*/ 10721 w 10721"/>
              <a:gd name="connsiteY0" fmla="*/ 114 h 10114"/>
              <a:gd name="connsiteX1" fmla="*/ 758 w 10721"/>
              <a:gd name="connsiteY1" fmla="*/ 114 h 10114"/>
              <a:gd name="connsiteX2" fmla="*/ 837 w 10721"/>
              <a:gd name="connsiteY2" fmla="*/ 1663 h 10114"/>
              <a:gd name="connsiteX3" fmla="*/ 2001 w 10721"/>
              <a:gd name="connsiteY3" fmla="*/ 3959 h 10114"/>
              <a:gd name="connsiteX4" fmla="*/ 2594 w 10721"/>
              <a:gd name="connsiteY4" fmla="*/ 4117 h 10114"/>
              <a:gd name="connsiteX5" fmla="*/ 2922 w 10721"/>
              <a:gd name="connsiteY5" fmla="*/ 4103 h 10114"/>
              <a:gd name="connsiteX6" fmla="*/ 3245 w 10721"/>
              <a:gd name="connsiteY6" fmla="*/ 4074 h 10114"/>
              <a:gd name="connsiteX7" fmla="*/ 3610 w 10721"/>
              <a:gd name="connsiteY7" fmla="*/ 4131 h 10114"/>
              <a:gd name="connsiteX8" fmla="*/ 4695 w 10721"/>
              <a:gd name="connsiteY8" fmla="*/ 8550 h 10114"/>
              <a:gd name="connsiteX9" fmla="*/ 6086 w 10721"/>
              <a:gd name="connsiteY9" fmla="*/ 10114 h 10114"/>
              <a:gd name="connsiteX10" fmla="*/ 6970 w 10721"/>
              <a:gd name="connsiteY10" fmla="*/ 9511 h 10114"/>
              <a:gd name="connsiteX11" fmla="*/ 8499 w 10721"/>
              <a:gd name="connsiteY11" fmla="*/ 5795 h 10114"/>
              <a:gd name="connsiteX12" fmla="*/ 10721 w 10721"/>
              <a:gd name="connsiteY12" fmla="*/ 4361 h 10114"/>
              <a:gd name="connsiteX13" fmla="*/ 10721 w 10721"/>
              <a:gd name="connsiteY13" fmla="*/ 114 h 10114"/>
              <a:gd name="connsiteX0-1" fmla="*/ 10669 w 10669"/>
              <a:gd name="connsiteY0-2" fmla="*/ 114 h 10114"/>
              <a:gd name="connsiteX1-3" fmla="*/ 706 w 10669"/>
              <a:gd name="connsiteY1-4" fmla="*/ 114 h 10114"/>
              <a:gd name="connsiteX2-5" fmla="*/ 785 w 10669"/>
              <a:gd name="connsiteY2-6" fmla="*/ 1663 h 10114"/>
              <a:gd name="connsiteX3-7" fmla="*/ 1949 w 10669"/>
              <a:gd name="connsiteY3-8" fmla="*/ 3959 h 10114"/>
              <a:gd name="connsiteX4-9" fmla="*/ 2542 w 10669"/>
              <a:gd name="connsiteY4-10" fmla="*/ 4117 h 10114"/>
              <a:gd name="connsiteX5-11" fmla="*/ 2870 w 10669"/>
              <a:gd name="connsiteY5-12" fmla="*/ 4103 h 10114"/>
              <a:gd name="connsiteX6-13" fmla="*/ 3193 w 10669"/>
              <a:gd name="connsiteY6-14" fmla="*/ 4074 h 10114"/>
              <a:gd name="connsiteX7-15" fmla="*/ 3558 w 10669"/>
              <a:gd name="connsiteY7-16" fmla="*/ 4131 h 10114"/>
              <a:gd name="connsiteX8-17" fmla="*/ 4643 w 10669"/>
              <a:gd name="connsiteY8-18" fmla="*/ 8550 h 10114"/>
              <a:gd name="connsiteX9-19" fmla="*/ 6034 w 10669"/>
              <a:gd name="connsiteY9-20" fmla="*/ 10114 h 10114"/>
              <a:gd name="connsiteX10-21" fmla="*/ 6918 w 10669"/>
              <a:gd name="connsiteY10-22" fmla="*/ 9511 h 10114"/>
              <a:gd name="connsiteX11-23" fmla="*/ 8447 w 10669"/>
              <a:gd name="connsiteY11-24" fmla="*/ 5795 h 10114"/>
              <a:gd name="connsiteX12-25" fmla="*/ 10669 w 10669"/>
              <a:gd name="connsiteY12-26" fmla="*/ 4361 h 10114"/>
              <a:gd name="connsiteX13-27" fmla="*/ 10669 w 10669"/>
              <a:gd name="connsiteY13-28" fmla="*/ 114 h 10114"/>
              <a:gd name="connsiteX0-29" fmla="*/ 10100 w 10100"/>
              <a:gd name="connsiteY0-30" fmla="*/ 469 h 10469"/>
              <a:gd name="connsiteX1-31" fmla="*/ 1000 w 10100"/>
              <a:gd name="connsiteY1-32" fmla="*/ 59 h 10469"/>
              <a:gd name="connsiteX2-33" fmla="*/ 216 w 10100"/>
              <a:gd name="connsiteY2-34" fmla="*/ 2018 h 10469"/>
              <a:gd name="connsiteX3-35" fmla="*/ 1380 w 10100"/>
              <a:gd name="connsiteY3-36" fmla="*/ 4314 h 10469"/>
              <a:gd name="connsiteX4-37" fmla="*/ 1973 w 10100"/>
              <a:gd name="connsiteY4-38" fmla="*/ 4472 h 10469"/>
              <a:gd name="connsiteX5-39" fmla="*/ 2301 w 10100"/>
              <a:gd name="connsiteY5-40" fmla="*/ 4458 h 10469"/>
              <a:gd name="connsiteX6-41" fmla="*/ 2624 w 10100"/>
              <a:gd name="connsiteY6-42" fmla="*/ 4429 h 10469"/>
              <a:gd name="connsiteX7-43" fmla="*/ 2989 w 10100"/>
              <a:gd name="connsiteY7-44" fmla="*/ 4486 h 10469"/>
              <a:gd name="connsiteX8-45" fmla="*/ 4074 w 10100"/>
              <a:gd name="connsiteY8-46" fmla="*/ 8905 h 10469"/>
              <a:gd name="connsiteX9-47" fmla="*/ 5465 w 10100"/>
              <a:gd name="connsiteY9-48" fmla="*/ 10469 h 10469"/>
              <a:gd name="connsiteX10-49" fmla="*/ 6349 w 10100"/>
              <a:gd name="connsiteY10-50" fmla="*/ 9866 h 10469"/>
              <a:gd name="connsiteX11-51" fmla="*/ 7878 w 10100"/>
              <a:gd name="connsiteY11-52" fmla="*/ 6150 h 10469"/>
              <a:gd name="connsiteX12-53" fmla="*/ 10100 w 10100"/>
              <a:gd name="connsiteY12-54" fmla="*/ 4716 h 10469"/>
              <a:gd name="connsiteX13-55" fmla="*/ 10100 w 10100"/>
              <a:gd name="connsiteY13-56" fmla="*/ 469 h 10469"/>
              <a:gd name="connsiteX0-57" fmla="*/ 10106 w 10106"/>
              <a:gd name="connsiteY0-58" fmla="*/ 411 h 10411"/>
              <a:gd name="connsiteX1-59" fmla="*/ 1006 w 10106"/>
              <a:gd name="connsiteY1-60" fmla="*/ 1 h 10411"/>
              <a:gd name="connsiteX2-61" fmla="*/ 222 w 10106"/>
              <a:gd name="connsiteY2-62" fmla="*/ 1960 h 10411"/>
              <a:gd name="connsiteX3-63" fmla="*/ 1386 w 10106"/>
              <a:gd name="connsiteY3-64" fmla="*/ 4256 h 10411"/>
              <a:gd name="connsiteX4-65" fmla="*/ 1979 w 10106"/>
              <a:gd name="connsiteY4-66" fmla="*/ 4414 h 10411"/>
              <a:gd name="connsiteX5-67" fmla="*/ 2307 w 10106"/>
              <a:gd name="connsiteY5-68" fmla="*/ 4400 h 10411"/>
              <a:gd name="connsiteX6-69" fmla="*/ 2630 w 10106"/>
              <a:gd name="connsiteY6-70" fmla="*/ 4371 h 10411"/>
              <a:gd name="connsiteX7-71" fmla="*/ 2995 w 10106"/>
              <a:gd name="connsiteY7-72" fmla="*/ 4428 h 10411"/>
              <a:gd name="connsiteX8-73" fmla="*/ 4080 w 10106"/>
              <a:gd name="connsiteY8-74" fmla="*/ 8847 h 10411"/>
              <a:gd name="connsiteX9-75" fmla="*/ 5471 w 10106"/>
              <a:gd name="connsiteY9-76" fmla="*/ 10411 h 10411"/>
              <a:gd name="connsiteX10-77" fmla="*/ 6355 w 10106"/>
              <a:gd name="connsiteY10-78" fmla="*/ 9808 h 10411"/>
              <a:gd name="connsiteX11-79" fmla="*/ 7884 w 10106"/>
              <a:gd name="connsiteY11-80" fmla="*/ 6092 h 10411"/>
              <a:gd name="connsiteX12-81" fmla="*/ 10106 w 10106"/>
              <a:gd name="connsiteY12-82" fmla="*/ 4658 h 10411"/>
              <a:gd name="connsiteX13-83" fmla="*/ 10106 w 10106"/>
              <a:gd name="connsiteY13-84" fmla="*/ 411 h 10411"/>
              <a:gd name="connsiteX0-85" fmla="*/ 10118 w 10118"/>
              <a:gd name="connsiteY0-86" fmla="*/ 0 h 10000"/>
              <a:gd name="connsiteX1-87" fmla="*/ 996 w 10118"/>
              <a:gd name="connsiteY1-88" fmla="*/ 39 h 10000"/>
              <a:gd name="connsiteX2-89" fmla="*/ 234 w 10118"/>
              <a:gd name="connsiteY2-90" fmla="*/ 1549 h 10000"/>
              <a:gd name="connsiteX3-91" fmla="*/ 1398 w 10118"/>
              <a:gd name="connsiteY3-92" fmla="*/ 3845 h 10000"/>
              <a:gd name="connsiteX4-93" fmla="*/ 1991 w 10118"/>
              <a:gd name="connsiteY4-94" fmla="*/ 4003 h 10000"/>
              <a:gd name="connsiteX5-95" fmla="*/ 2319 w 10118"/>
              <a:gd name="connsiteY5-96" fmla="*/ 3989 h 10000"/>
              <a:gd name="connsiteX6-97" fmla="*/ 2642 w 10118"/>
              <a:gd name="connsiteY6-98" fmla="*/ 3960 h 10000"/>
              <a:gd name="connsiteX7-99" fmla="*/ 3007 w 10118"/>
              <a:gd name="connsiteY7-100" fmla="*/ 4017 h 10000"/>
              <a:gd name="connsiteX8-101" fmla="*/ 4092 w 10118"/>
              <a:gd name="connsiteY8-102" fmla="*/ 8436 h 10000"/>
              <a:gd name="connsiteX9-103" fmla="*/ 5483 w 10118"/>
              <a:gd name="connsiteY9-104" fmla="*/ 10000 h 10000"/>
              <a:gd name="connsiteX10-105" fmla="*/ 6367 w 10118"/>
              <a:gd name="connsiteY10-106" fmla="*/ 9397 h 10000"/>
              <a:gd name="connsiteX11-107" fmla="*/ 7896 w 10118"/>
              <a:gd name="connsiteY11-108" fmla="*/ 5681 h 10000"/>
              <a:gd name="connsiteX12-109" fmla="*/ 10118 w 10118"/>
              <a:gd name="connsiteY12-110" fmla="*/ 4247 h 10000"/>
              <a:gd name="connsiteX13-111" fmla="*/ 10118 w 10118"/>
              <a:gd name="connsiteY13-112" fmla="*/ 0 h 10000"/>
              <a:gd name="connsiteX0-113" fmla="*/ 10111 w 10111"/>
              <a:gd name="connsiteY0-114" fmla="*/ 83 h 10083"/>
              <a:gd name="connsiteX1-115" fmla="*/ 989 w 10111"/>
              <a:gd name="connsiteY1-116" fmla="*/ 122 h 10083"/>
              <a:gd name="connsiteX2-117" fmla="*/ 227 w 10111"/>
              <a:gd name="connsiteY2-118" fmla="*/ 1632 h 10083"/>
              <a:gd name="connsiteX3-119" fmla="*/ 1391 w 10111"/>
              <a:gd name="connsiteY3-120" fmla="*/ 3928 h 10083"/>
              <a:gd name="connsiteX4-121" fmla="*/ 1984 w 10111"/>
              <a:gd name="connsiteY4-122" fmla="*/ 4086 h 10083"/>
              <a:gd name="connsiteX5-123" fmla="*/ 2312 w 10111"/>
              <a:gd name="connsiteY5-124" fmla="*/ 4072 h 10083"/>
              <a:gd name="connsiteX6-125" fmla="*/ 2635 w 10111"/>
              <a:gd name="connsiteY6-126" fmla="*/ 4043 h 10083"/>
              <a:gd name="connsiteX7-127" fmla="*/ 3000 w 10111"/>
              <a:gd name="connsiteY7-128" fmla="*/ 4100 h 10083"/>
              <a:gd name="connsiteX8-129" fmla="*/ 4085 w 10111"/>
              <a:gd name="connsiteY8-130" fmla="*/ 8519 h 10083"/>
              <a:gd name="connsiteX9-131" fmla="*/ 5476 w 10111"/>
              <a:gd name="connsiteY9-132" fmla="*/ 10083 h 10083"/>
              <a:gd name="connsiteX10-133" fmla="*/ 6360 w 10111"/>
              <a:gd name="connsiteY10-134" fmla="*/ 9480 h 10083"/>
              <a:gd name="connsiteX11-135" fmla="*/ 7889 w 10111"/>
              <a:gd name="connsiteY11-136" fmla="*/ 5764 h 10083"/>
              <a:gd name="connsiteX12-137" fmla="*/ 10111 w 10111"/>
              <a:gd name="connsiteY12-138" fmla="*/ 4330 h 10083"/>
              <a:gd name="connsiteX13-139" fmla="*/ 10111 w 10111"/>
              <a:gd name="connsiteY13-140" fmla="*/ 83 h 10083"/>
              <a:gd name="connsiteX0-141" fmla="*/ 10168 w 10168"/>
              <a:gd name="connsiteY0-142" fmla="*/ 83 h 10083"/>
              <a:gd name="connsiteX1-143" fmla="*/ 1046 w 10168"/>
              <a:gd name="connsiteY1-144" fmla="*/ 122 h 10083"/>
              <a:gd name="connsiteX2-145" fmla="*/ 284 w 10168"/>
              <a:gd name="connsiteY2-146" fmla="*/ 1632 h 10083"/>
              <a:gd name="connsiteX3-147" fmla="*/ 1448 w 10168"/>
              <a:gd name="connsiteY3-148" fmla="*/ 3928 h 10083"/>
              <a:gd name="connsiteX4-149" fmla="*/ 2041 w 10168"/>
              <a:gd name="connsiteY4-150" fmla="*/ 4086 h 10083"/>
              <a:gd name="connsiteX5-151" fmla="*/ 2369 w 10168"/>
              <a:gd name="connsiteY5-152" fmla="*/ 4072 h 10083"/>
              <a:gd name="connsiteX6-153" fmla="*/ 2692 w 10168"/>
              <a:gd name="connsiteY6-154" fmla="*/ 4043 h 10083"/>
              <a:gd name="connsiteX7-155" fmla="*/ 3057 w 10168"/>
              <a:gd name="connsiteY7-156" fmla="*/ 4100 h 10083"/>
              <a:gd name="connsiteX8-157" fmla="*/ 4142 w 10168"/>
              <a:gd name="connsiteY8-158" fmla="*/ 8519 h 10083"/>
              <a:gd name="connsiteX9-159" fmla="*/ 5533 w 10168"/>
              <a:gd name="connsiteY9-160" fmla="*/ 10083 h 10083"/>
              <a:gd name="connsiteX10-161" fmla="*/ 6417 w 10168"/>
              <a:gd name="connsiteY10-162" fmla="*/ 9480 h 10083"/>
              <a:gd name="connsiteX11-163" fmla="*/ 7946 w 10168"/>
              <a:gd name="connsiteY11-164" fmla="*/ 5764 h 10083"/>
              <a:gd name="connsiteX12-165" fmla="*/ 10168 w 10168"/>
              <a:gd name="connsiteY12-166" fmla="*/ 4330 h 10083"/>
              <a:gd name="connsiteX13-167" fmla="*/ 10168 w 10168"/>
              <a:gd name="connsiteY13-168" fmla="*/ 83 h 10083"/>
              <a:gd name="connsiteX0-169" fmla="*/ 10168 w 10168"/>
              <a:gd name="connsiteY0-170" fmla="*/ 83 h 10083"/>
              <a:gd name="connsiteX1-171" fmla="*/ 1046 w 10168"/>
              <a:gd name="connsiteY1-172" fmla="*/ 122 h 10083"/>
              <a:gd name="connsiteX2-173" fmla="*/ 284 w 10168"/>
              <a:gd name="connsiteY2-174" fmla="*/ 1632 h 10083"/>
              <a:gd name="connsiteX3-175" fmla="*/ 1448 w 10168"/>
              <a:gd name="connsiteY3-176" fmla="*/ 3928 h 10083"/>
              <a:gd name="connsiteX4-177" fmla="*/ 2041 w 10168"/>
              <a:gd name="connsiteY4-178" fmla="*/ 4086 h 10083"/>
              <a:gd name="connsiteX5-179" fmla="*/ 2369 w 10168"/>
              <a:gd name="connsiteY5-180" fmla="*/ 4072 h 10083"/>
              <a:gd name="connsiteX6-181" fmla="*/ 2692 w 10168"/>
              <a:gd name="connsiteY6-182" fmla="*/ 4043 h 10083"/>
              <a:gd name="connsiteX7-183" fmla="*/ 3057 w 10168"/>
              <a:gd name="connsiteY7-184" fmla="*/ 4100 h 10083"/>
              <a:gd name="connsiteX8-185" fmla="*/ 4142 w 10168"/>
              <a:gd name="connsiteY8-186" fmla="*/ 8519 h 10083"/>
              <a:gd name="connsiteX9-187" fmla="*/ 5533 w 10168"/>
              <a:gd name="connsiteY9-188" fmla="*/ 10083 h 10083"/>
              <a:gd name="connsiteX10-189" fmla="*/ 6417 w 10168"/>
              <a:gd name="connsiteY10-190" fmla="*/ 9480 h 10083"/>
              <a:gd name="connsiteX11-191" fmla="*/ 7946 w 10168"/>
              <a:gd name="connsiteY11-192" fmla="*/ 5764 h 10083"/>
              <a:gd name="connsiteX12-193" fmla="*/ 10168 w 10168"/>
              <a:gd name="connsiteY12-194" fmla="*/ 4330 h 10083"/>
              <a:gd name="connsiteX13-195" fmla="*/ 10168 w 10168"/>
              <a:gd name="connsiteY13-196" fmla="*/ 83 h 10083"/>
              <a:gd name="connsiteX0-197" fmla="*/ 10168 w 10168"/>
              <a:gd name="connsiteY0-198" fmla="*/ 83 h 10083"/>
              <a:gd name="connsiteX1-199" fmla="*/ 1046 w 10168"/>
              <a:gd name="connsiteY1-200" fmla="*/ 122 h 10083"/>
              <a:gd name="connsiteX2-201" fmla="*/ 284 w 10168"/>
              <a:gd name="connsiteY2-202" fmla="*/ 1632 h 10083"/>
              <a:gd name="connsiteX3-203" fmla="*/ 1448 w 10168"/>
              <a:gd name="connsiteY3-204" fmla="*/ 3928 h 10083"/>
              <a:gd name="connsiteX4-205" fmla="*/ 2041 w 10168"/>
              <a:gd name="connsiteY4-206" fmla="*/ 4086 h 10083"/>
              <a:gd name="connsiteX5-207" fmla="*/ 2369 w 10168"/>
              <a:gd name="connsiteY5-208" fmla="*/ 4072 h 10083"/>
              <a:gd name="connsiteX6-209" fmla="*/ 2692 w 10168"/>
              <a:gd name="connsiteY6-210" fmla="*/ 4043 h 10083"/>
              <a:gd name="connsiteX7-211" fmla="*/ 3057 w 10168"/>
              <a:gd name="connsiteY7-212" fmla="*/ 4100 h 10083"/>
              <a:gd name="connsiteX8-213" fmla="*/ 4142 w 10168"/>
              <a:gd name="connsiteY8-214" fmla="*/ 8519 h 10083"/>
              <a:gd name="connsiteX9-215" fmla="*/ 5533 w 10168"/>
              <a:gd name="connsiteY9-216" fmla="*/ 10083 h 10083"/>
              <a:gd name="connsiteX10-217" fmla="*/ 6417 w 10168"/>
              <a:gd name="connsiteY10-218" fmla="*/ 9480 h 10083"/>
              <a:gd name="connsiteX11-219" fmla="*/ 7946 w 10168"/>
              <a:gd name="connsiteY11-220" fmla="*/ 5764 h 10083"/>
              <a:gd name="connsiteX12-221" fmla="*/ 10168 w 10168"/>
              <a:gd name="connsiteY12-222" fmla="*/ 4330 h 10083"/>
              <a:gd name="connsiteX13-223" fmla="*/ 10168 w 10168"/>
              <a:gd name="connsiteY13-224" fmla="*/ 83 h 10083"/>
              <a:gd name="connsiteX0-225" fmla="*/ 10168 w 10168"/>
              <a:gd name="connsiteY0-226" fmla="*/ 83 h 10083"/>
              <a:gd name="connsiteX1-227" fmla="*/ 1046 w 10168"/>
              <a:gd name="connsiteY1-228" fmla="*/ 122 h 10083"/>
              <a:gd name="connsiteX2-229" fmla="*/ 284 w 10168"/>
              <a:gd name="connsiteY2-230" fmla="*/ 1632 h 10083"/>
              <a:gd name="connsiteX3-231" fmla="*/ 1448 w 10168"/>
              <a:gd name="connsiteY3-232" fmla="*/ 3928 h 10083"/>
              <a:gd name="connsiteX4-233" fmla="*/ 2041 w 10168"/>
              <a:gd name="connsiteY4-234" fmla="*/ 4086 h 10083"/>
              <a:gd name="connsiteX5-235" fmla="*/ 2369 w 10168"/>
              <a:gd name="connsiteY5-236" fmla="*/ 4072 h 10083"/>
              <a:gd name="connsiteX6-237" fmla="*/ 2692 w 10168"/>
              <a:gd name="connsiteY6-238" fmla="*/ 4043 h 10083"/>
              <a:gd name="connsiteX7-239" fmla="*/ 3057 w 10168"/>
              <a:gd name="connsiteY7-240" fmla="*/ 4100 h 10083"/>
              <a:gd name="connsiteX8-241" fmla="*/ 4142 w 10168"/>
              <a:gd name="connsiteY8-242" fmla="*/ 8519 h 10083"/>
              <a:gd name="connsiteX9-243" fmla="*/ 5533 w 10168"/>
              <a:gd name="connsiteY9-244" fmla="*/ 10083 h 10083"/>
              <a:gd name="connsiteX10-245" fmla="*/ 6417 w 10168"/>
              <a:gd name="connsiteY10-246" fmla="*/ 9480 h 10083"/>
              <a:gd name="connsiteX11-247" fmla="*/ 7946 w 10168"/>
              <a:gd name="connsiteY11-248" fmla="*/ 5764 h 10083"/>
              <a:gd name="connsiteX12-249" fmla="*/ 10168 w 10168"/>
              <a:gd name="connsiteY12-250" fmla="*/ 4330 h 10083"/>
              <a:gd name="connsiteX13-251" fmla="*/ 10168 w 10168"/>
              <a:gd name="connsiteY13-252" fmla="*/ 83 h 10083"/>
              <a:gd name="connsiteX0-253" fmla="*/ 10168 w 10168"/>
              <a:gd name="connsiteY0-254" fmla="*/ 83 h 10083"/>
              <a:gd name="connsiteX1-255" fmla="*/ 1046 w 10168"/>
              <a:gd name="connsiteY1-256" fmla="*/ 122 h 10083"/>
              <a:gd name="connsiteX2-257" fmla="*/ 284 w 10168"/>
              <a:gd name="connsiteY2-258" fmla="*/ 1632 h 10083"/>
              <a:gd name="connsiteX3-259" fmla="*/ 1304 w 10168"/>
              <a:gd name="connsiteY3-260" fmla="*/ 3830 h 10083"/>
              <a:gd name="connsiteX4-261" fmla="*/ 2041 w 10168"/>
              <a:gd name="connsiteY4-262" fmla="*/ 4086 h 10083"/>
              <a:gd name="connsiteX5-263" fmla="*/ 2369 w 10168"/>
              <a:gd name="connsiteY5-264" fmla="*/ 4072 h 10083"/>
              <a:gd name="connsiteX6-265" fmla="*/ 2692 w 10168"/>
              <a:gd name="connsiteY6-266" fmla="*/ 4043 h 10083"/>
              <a:gd name="connsiteX7-267" fmla="*/ 3057 w 10168"/>
              <a:gd name="connsiteY7-268" fmla="*/ 4100 h 10083"/>
              <a:gd name="connsiteX8-269" fmla="*/ 4142 w 10168"/>
              <a:gd name="connsiteY8-270" fmla="*/ 8519 h 10083"/>
              <a:gd name="connsiteX9-271" fmla="*/ 5533 w 10168"/>
              <a:gd name="connsiteY9-272" fmla="*/ 10083 h 10083"/>
              <a:gd name="connsiteX10-273" fmla="*/ 6417 w 10168"/>
              <a:gd name="connsiteY10-274" fmla="*/ 9480 h 10083"/>
              <a:gd name="connsiteX11-275" fmla="*/ 7946 w 10168"/>
              <a:gd name="connsiteY11-276" fmla="*/ 5764 h 10083"/>
              <a:gd name="connsiteX12-277" fmla="*/ 10168 w 10168"/>
              <a:gd name="connsiteY12-278" fmla="*/ 4330 h 10083"/>
              <a:gd name="connsiteX13-279" fmla="*/ 10168 w 10168"/>
              <a:gd name="connsiteY13-280" fmla="*/ 83 h 100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10168" h="10083">
                <a:moveTo>
                  <a:pt x="10168" y="83"/>
                </a:moveTo>
                <a:cubicBezTo>
                  <a:pt x="7127" y="96"/>
                  <a:pt x="2693" y="-136"/>
                  <a:pt x="1046" y="122"/>
                </a:cubicBezTo>
                <a:cubicBezTo>
                  <a:pt x="-601" y="380"/>
                  <a:pt x="156" y="815"/>
                  <a:pt x="284" y="1632"/>
                </a:cubicBezTo>
                <a:cubicBezTo>
                  <a:pt x="497" y="2911"/>
                  <a:pt x="996" y="3432"/>
                  <a:pt x="1304" y="3830"/>
                </a:cubicBezTo>
                <a:cubicBezTo>
                  <a:pt x="1575" y="4180"/>
                  <a:pt x="1863" y="4046"/>
                  <a:pt x="2041" y="4086"/>
                </a:cubicBezTo>
                <a:cubicBezTo>
                  <a:pt x="2219" y="4126"/>
                  <a:pt x="2258" y="4086"/>
                  <a:pt x="2369" y="4072"/>
                </a:cubicBezTo>
                <a:cubicBezTo>
                  <a:pt x="2475" y="4057"/>
                  <a:pt x="2586" y="4043"/>
                  <a:pt x="2692" y="4043"/>
                </a:cubicBezTo>
                <a:cubicBezTo>
                  <a:pt x="2814" y="4043"/>
                  <a:pt x="2935" y="4057"/>
                  <a:pt x="3057" y="4100"/>
                </a:cubicBezTo>
                <a:cubicBezTo>
                  <a:pt x="3819" y="4344"/>
                  <a:pt x="3724" y="7314"/>
                  <a:pt x="4142" y="8519"/>
                </a:cubicBezTo>
                <a:cubicBezTo>
                  <a:pt x="4496" y="9538"/>
                  <a:pt x="5015" y="10083"/>
                  <a:pt x="5533" y="10083"/>
                </a:cubicBezTo>
                <a:cubicBezTo>
                  <a:pt x="5840" y="10083"/>
                  <a:pt x="6147" y="9882"/>
                  <a:pt x="6417" y="9480"/>
                </a:cubicBezTo>
                <a:cubicBezTo>
                  <a:pt x="7020" y="8591"/>
                  <a:pt x="7396" y="6884"/>
                  <a:pt x="7946" y="5764"/>
                </a:cubicBezTo>
                <a:cubicBezTo>
                  <a:pt x="8644" y="4344"/>
                  <a:pt x="9364" y="4531"/>
                  <a:pt x="10168" y="4330"/>
                </a:cubicBezTo>
                <a:lnTo>
                  <a:pt x="10168" y="83"/>
                </a:lnTo>
              </a:path>
            </a:pathLst>
          </a:custGeom>
          <a:solidFill>
            <a:srgbClr val="55C5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3561069" y="1888051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5400" kern="0" dirty="0">
                <a:solidFill>
                  <a:schemeClr val="accent5"/>
                </a:solidFill>
                <a:latin typeface="+mj-ea"/>
                <a:ea typeface="+mj-ea"/>
              </a:rPr>
              <a:t>课程导入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9"/>
          <p:cNvSpPr/>
          <p:nvPr/>
        </p:nvSpPr>
        <p:spPr bwMode="auto">
          <a:xfrm>
            <a:off x="-149741" y="3561576"/>
            <a:ext cx="3993136" cy="1693091"/>
          </a:xfrm>
          <a:custGeom>
            <a:avLst/>
            <a:gdLst>
              <a:gd name="T0" fmla="*/ 392 w 1950"/>
              <a:gd name="T1" fmla="*/ 0 h 1078"/>
              <a:gd name="T2" fmla="*/ 266 w 1950"/>
              <a:gd name="T3" fmla="*/ 74 h 1078"/>
              <a:gd name="T4" fmla="*/ 198 w 1950"/>
              <a:gd name="T5" fmla="*/ 314 h 1078"/>
              <a:gd name="T6" fmla="*/ 158 w 1950"/>
              <a:gd name="T7" fmla="*/ 594 h 1078"/>
              <a:gd name="T8" fmla="*/ 146 w 1950"/>
              <a:gd name="T9" fmla="*/ 642 h 1078"/>
              <a:gd name="T10" fmla="*/ 142 w 1950"/>
              <a:gd name="T11" fmla="*/ 690 h 1078"/>
              <a:gd name="T12" fmla="*/ 122 w 1950"/>
              <a:gd name="T13" fmla="*/ 826 h 1078"/>
              <a:gd name="T14" fmla="*/ 0 w 1950"/>
              <a:gd name="T15" fmla="*/ 1078 h 1078"/>
              <a:gd name="T16" fmla="*/ 1950 w 1950"/>
              <a:gd name="T17" fmla="*/ 1078 h 1078"/>
              <a:gd name="T18" fmla="*/ 1950 w 1950"/>
              <a:gd name="T19" fmla="*/ 885 h 1078"/>
              <a:gd name="T20" fmla="*/ 1883 w 1950"/>
              <a:gd name="T21" fmla="*/ 891 h 1078"/>
              <a:gd name="T22" fmla="*/ 1450 w 1950"/>
              <a:gd name="T23" fmla="*/ 758 h 1078"/>
              <a:gd name="T24" fmla="*/ 1331 w 1950"/>
              <a:gd name="T25" fmla="*/ 739 h 1078"/>
              <a:gd name="T26" fmla="*/ 1158 w 1950"/>
              <a:gd name="T27" fmla="*/ 766 h 1078"/>
              <a:gd name="T28" fmla="*/ 1112 w 1950"/>
              <a:gd name="T29" fmla="*/ 774 h 1078"/>
              <a:gd name="T30" fmla="*/ 1082 w 1950"/>
              <a:gd name="T31" fmla="*/ 766 h 1078"/>
              <a:gd name="T32" fmla="*/ 982 w 1950"/>
              <a:gd name="T33" fmla="*/ 282 h 1078"/>
              <a:gd name="T34" fmla="*/ 946 w 1950"/>
              <a:gd name="T35" fmla="*/ 186 h 1078"/>
              <a:gd name="T36" fmla="*/ 888 w 1950"/>
              <a:gd name="T37" fmla="*/ 173 h 1078"/>
              <a:gd name="T38" fmla="*/ 814 w 1950"/>
              <a:gd name="T39" fmla="*/ 186 h 1078"/>
              <a:gd name="T40" fmla="*/ 806 w 1950"/>
              <a:gd name="T41" fmla="*/ 202 h 1078"/>
              <a:gd name="T42" fmla="*/ 642 w 1950"/>
              <a:gd name="T43" fmla="*/ 326 h 1078"/>
              <a:gd name="T44" fmla="*/ 615 w 1950"/>
              <a:gd name="T45" fmla="*/ 335 h 1078"/>
              <a:gd name="T46" fmla="*/ 546 w 1950"/>
              <a:gd name="T47" fmla="*/ 274 h 1078"/>
              <a:gd name="T48" fmla="*/ 426 w 1950"/>
              <a:gd name="T49" fmla="*/ 6 h 1078"/>
              <a:gd name="T50" fmla="*/ 392 w 1950"/>
              <a:gd name="T51" fmla="*/ 0 h 1078"/>
              <a:gd name="connsiteX0" fmla="*/ 2010 w 10000"/>
              <a:gd name="connsiteY0" fmla="*/ 0 h 10000"/>
              <a:gd name="connsiteX1" fmla="*/ 1364 w 10000"/>
              <a:gd name="connsiteY1" fmla="*/ 686 h 10000"/>
              <a:gd name="connsiteX2" fmla="*/ 1015 w 10000"/>
              <a:gd name="connsiteY2" fmla="*/ 2913 h 10000"/>
              <a:gd name="connsiteX3" fmla="*/ 810 w 10000"/>
              <a:gd name="connsiteY3" fmla="*/ 5510 h 10000"/>
              <a:gd name="connsiteX4" fmla="*/ 749 w 10000"/>
              <a:gd name="connsiteY4" fmla="*/ 5955 h 10000"/>
              <a:gd name="connsiteX5" fmla="*/ 728 w 10000"/>
              <a:gd name="connsiteY5" fmla="*/ 6401 h 10000"/>
              <a:gd name="connsiteX6" fmla="*/ 626 w 10000"/>
              <a:gd name="connsiteY6" fmla="*/ 7662 h 10000"/>
              <a:gd name="connsiteX7" fmla="*/ 0 w 10000"/>
              <a:gd name="connsiteY7" fmla="*/ 10000 h 10000"/>
              <a:gd name="connsiteX8" fmla="*/ 10000 w 10000"/>
              <a:gd name="connsiteY8" fmla="*/ 10000 h 10000"/>
              <a:gd name="connsiteX9" fmla="*/ 10000 w 10000"/>
              <a:gd name="connsiteY9" fmla="*/ 8210 h 10000"/>
              <a:gd name="connsiteX10" fmla="*/ 9656 w 10000"/>
              <a:gd name="connsiteY10" fmla="*/ 8265 h 10000"/>
              <a:gd name="connsiteX11" fmla="*/ 7436 w 10000"/>
              <a:gd name="connsiteY11" fmla="*/ 7032 h 10000"/>
              <a:gd name="connsiteX12" fmla="*/ 6826 w 10000"/>
              <a:gd name="connsiteY12" fmla="*/ 6855 h 10000"/>
              <a:gd name="connsiteX13" fmla="*/ 5938 w 10000"/>
              <a:gd name="connsiteY13" fmla="*/ 7106 h 10000"/>
              <a:gd name="connsiteX14" fmla="*/ 5703 w 10000"/>
              <a:gd name="connsiteY14" fmla="*/ 7180 h 10000"/>
              <a:gd name="connsiteX15" fmla="*/ 5549 w 10000"/>
              <a:gd name="connsiteY15" fmla="*/ 7106 h 10000"/>
              <a:gd name="connsiteX16" fmla="*/ 5036 w 10000"/>
              <a:gd name="connsiteY16" fmla="*/ 2616 h 10000"/>
              <a:gd name="connsiteX17" fmla="*/ 4851 w 10000"/>
              <a:gd name="connsiteY17" fmla="*/ 1725 h 10000"/>
              <a:gd name="connsiteX18" fmla="*/ 4554 w 10000"/>
              <a:gd name="connsiteY18" fmla="*/ 1605 h 10000"/>
              <a:gd name="connsiteX19" fmla="*/ 4133 w 10000"/>
              <a:gd name="connsiteY19" fmla="*/ 1874 h 10000"/>
              <a:gd name="connsiteX20" fmla="*/ 3292 w 10000"/>
              <a:gd name="connsiteY20" fmla="*/ 3024 h 10000"/>
              <a:gd name="connsiteX21" fmla="*/ 3154 w 10000"/>
              <a:gd name="connsiteY21" fmla="*/ 3108 h 10000"/>
              <a:gd name="connsiteX22" fmla="*/ 2800 w 10000"/>
              <a:gd name="connsiteY22" fmla="*/ 2542 h 10000"/>
              <a:gd name="connsiteX23" fmla="*/ 2185 w 10000"/>
              <a:gd name="connsiteY23" fmla="*/ 56 h 10000"/>
              <a:gd name="connsiteX24" fmla="*/ 2010 w 10000"/>
              <a:gd name="connsiteY24" fmla="*/ 0 h 10000"/>
              <a:gd name="connsiteX0-1" fmla="*/ 2010 w 11929"/>
              <a:gd name="connsiteY0-2" fmla="*/ 0 h 10000"/>
              <a:gd name="connsiteX1-3" fmla="*/ 1364 w 11929"/>
              <a:gd name="connsiteY1-4" fmla="*/ 686 h 10000"/>
              <a:gd name="connsiteX2-5" fmla="*/ 1015 w 11929"/>
              <a:gd name="connsiteY2-6" fmla="*/ 2913 h 10000"/>
              <a:gd name="connsiteX3-7" fmla="*/ 810 w 11929"/>
              <a:gd name="connsiteY3-8" fmla="*/ 5510 h 10000"/>
              <a:gd name="connsiteX4-9" fmla="*/ 749 w 11929"/>
              <a:gd name="connsiteY4-10" fmla="*/ 5955 h 10000"/>
              <a:gd name="connsiteX5-11" fmla="*/ 728 w 11929"/>
              <a:gd name="connsiteY5-12" fmla="*/ 6401 h 10000"/>
              <a:gd name="connsiteX6-13" fmla="*/ 626 w 11929"/>
              <a:gd name="connsiteY6-14" fmla="*/ 7662 h 10000"/>
              <a:gd name="connsiteX7-15" fmla="*/ 0 w 11929"/>
              <a:gd name="connsiteY7-16" fmla="*/ 10000 h 10000"/>
              <a:gd name="connsiteX8-17" fmla="*/ 10000 w 11929"/>
              <a:gd name="connsiteY8-18" fmla="*/ 10000 h 10000"/>
              <a:gd name="connsiteX9-19" fmla="*/ 11929 w 11929"/>
              <a:gd name="connsiteY9-20" fmla="*/ 9747 h 10000"/>
              <a:gd name="connsiteX10-21" fmla="*/ 9656 w 11929"/>
              <a:gd name="connsiteY10-22" fmla="*/ 8265 h 10000"/>
              <a:gd name="connsiteX11-23" fmla="*/ 7436 w 11929"/>
              <a:gd name="connsiteY11-24" fmla="*/ 7032 h 10000"/>
              <a:gd name="connsiteX12-25" fmla="*/ 6826 w 11929"/>
              <a:gd name="connsiteY12-26" fmla="*/ 6855 h 10000"/>
              <a:gd name="connsiteX13-27" fmla="*/ 5938 w 11929"/>
              <a:gd name="connsiteY13-28" fmla="*/ 7106 h 10000"/>
              <a:gd name="connsiteX14-29" fmla="*/ 5703 w 11929"/>
              <a:gd name="connsiteY14-30" fmla="*/ 7180 h 10000"/>
              <a:gd name="connsiteX15-31" fmla="*/ 5549 w 11929"/>
              <a:gd name="connsiteY15-32" fmla="*/ 7106 h 10000"/>
              <a:gd name="connsiteX16-33" fmla="*/ 5036 w 11929"/>
              <a:gd name="connsiteY16-34" fmla="*/ 2616 h 10000"/>
              <a:gd name="connsiteX17-35" fmla="*/ 4851 w 11929"/>
              <a:gd name="connsiteY17-36" fmla="*/ 1725 h 10000"/>
              <a:gd name="connsiteX18-37" fmla="*/ 4554 w 11929"/>
              <a:gd name="connsiteY18-38" fmla="*/ 1605 h 10000"/>
              <a:gd name="connsiteX19-39" fmla="*/ 4133 w 11929"/>
              <a:gd name="connsiteY19-40" fmla="*/ 1874 h 10000"/>
              <a:gd name="connsiteX20-41" fmla="*/ 3292 w 11929"/>
              <a:gd name="connsiteY20-42" fmla="*/ 3024 h 10000"/>
              <a:gd name="connsiteX21-43" fmla="*/ 3154 w 11929"/>
              <a:gd name="connsiteY21-44" fmla="*/ 3108 h 10000"/>
              <a:gd name="connsiteX22-45" fmla="*/ 2800 w 11929"/>
              <a:gd name="connsiteY22-46" fmla="*/ 2542 h 10000"/>
              <a:gd name="connsiteX23-47" fmla="*/ 2185 w 11929"/>
              <a:gd name="connsiteY23-48" fmla="*/ 56 h 10000"/>
              <a:gd name="connsiteX24-49" fmla="*/ 2010 w 11929"/>
              <a:gd name="connsiteY24-50" fmla="*/ 0 h 10000"/>
              <a:gd name="connsiteX0-51" fmla="*/ 2010 w 11653"/>
              <a:gd name="connsiteY0-52" fmla="*/ 0 h 10350"/>
              <a:gd name="connsiteX1-53" fmla="*/ 1364 w 11653"/>
              <a:gd name="connsiteY1-54" fmla="*/ 686 h 10350"/>
              <a:gd name="connsiteX2-55" fmla="*/ 1015 w 11653"/>
              <a:gd name="connsiteY2-56" fmla="*/ 2913 h 10350"/>
              <a:gd name="connsiteX3-57" fmla="*/ 810 w 11653"/>
              <a:gd name="connsiteY3-58" fmla="*/ 5510 h 10350"/>
              <a:gd name="connsiteX4-59" fmla="*/ 749 w 11653"/>
              <a:gd name="connsiteY4-60" fmla="*/ 5955 h 10350"/>
              <a:gd name="connsiteX5-61" fmla="*/ 728 w 11653"/>
              <a:gd name="connsiteY5-62" fmla="*/ 6401 h 10350"/>
              <a:gd name="connsiteX6-63" fmla="*/ 626 w 11653"/>
              <a:gd name="connsiteY6-64" fmla="*/ 7662 h 10350"/>
              <a:gd name="connsiteX7-65" fmla="*/ 0 w 11653"/>
              <a:gd name="connsiteY7-66" fmla="*/ 10000 h 10350"/>
              <a:gd name="connsiteX8-67" fmla="*/ 10000 w 11653"/>
              <a:gd name="connsiteY8-68" fmla="*/ 10000 h 10350"/>
              <a:gd name="connsiteX9-69" fmla="*/ 11653 w 11653"/>
              <a:gd name="connsiteY9-70" fmla="*/ 10338 h 10350"/>
              <a:gd name="connsiteX10-71" fmla="*/ 9656 w 11653"/>
              <a:gd name="connsiteY10-72" fmla="*/ 8265 h 10350"/>
              <a:gd name="connsiteX11-73" fmla="*/ 7436 w 11653"/>
              <a:gd name="connsiteY11-74" fmla="*/ 7032 h 10350"/>
              <a:gd name="connsiteX12-75" fmla="*/ 6826 w 11653"/>
              <a:gd name="connsiteY12-76" fmla="*/ 6855 h 10350"/>
              <a:gd name="connsiteX13-77" fmla="*/ 5938 w 11653"/>
              <a:gd name="connsiteY13-78" fmla="*/ 7106 h 10350"/>
              <a:gd name="connsiteX14-79" fmla="*/ 5703 w 11653"/>
              <a:gd name="connsiteY14-80" fmla="*/ 7180 h 10350"/>
              <a:gd name="connsiteX15-81" fmla="*/ 5549 w 11653"/>
              <a:gd name="connsiteY15-82" fmla="*/ 7106 h 10350"/>
              <a:gd name="connsiteX16-83" fmla="*/ 5036 w 11653"/>
              <a:gd name="connsiteY16-84" fmla="*/ 2616 h 10350"/>
              <a:gd name="connsiteX17-85" fmla="*/ 4851 w 11653"/>
              <a:gd name="connsiteY17-86" fmla="*/ 1725 h 10350"/>
              <a:gd name="connsiteX18-87" fmla="*/ 4554 w 11653"/>
              <a:gd name="connsiteY18-88" fmla="*/ 1605 h 10350"/>
              <a:gd name="connsiteX19-89" fmla="*/ 4133 w 11653"/>
              <a:gd name="connsiteY19-90" fmla="*/ 1874 h 10350"/>
              <a:gd name="connsiteX20-91" fmla="*/ 3292 w 11653"/>
              <a:gd name="connsiteY20-92" fmla="*/ 3024 h 10350"/>
              <a:gd name="connsiteX21-93" fmla="*/ 3154 w 11653"/>
              <a:gd name="connsiteY21-94" fmla="*/ 3108 h 10350"/>
              <a:gd name="connsiteX22-95" fmla="*/ 2800 w 11653"/>
              <a:gd name="connsiteY22-96" fmla="*/ 2542 h 10350"/>
              <a:gd name="connsiteX23-97" fmla="*/ 2185 w 11653"/>
              <a:gd name="connsiteY23-98" fmla="*/ 56 h 10350"/>
              <a:gd name="connsiteX24-99" fmla="*/ 2010 w 11653"/>
              <a:gd name="connsiteY24-100" fmla="*/ 0 h 10350"/>
              <a:gd name="connsiteX0-101" fmla="*/ 2010 w 11249"/>
              <a:gd name="connsiteY0-102" fmla="*/ 0 h 10087"/>
              <a:gd name="connsiteX1-103" fmla="*/ 1364 w 11249"/>
              <a:gd name="connsiteY1-104" fmla="*/ 686 h 10087"/>
              <a:gd name="connsiteX2-105" fmla="*/ 1015 w 11249"/>
              <a:gd name="connsiteY2-106" fmla="*/ 2913 h 10087"/>
              <a:gd name="connsiteX3-107" fmla="*/ 810 w 11249"/>
              <a:gd name="connsiteY3-108" fmla="*/ 5510 h 10087"/>
              <a:gd name="connsiteX4-109" fmla="*/ 749 w 11249"/>
              <a:gd name="connsiteY4-110" fmla="*/ 5955 h 10087"/>
              <a:gd name="connsiteX5-111" fmla="*/ 728 w 11249"/>
              <a:gd name="connsiteY5-112" fmla="*/ 6401 h 10087"/>
              <a:gd name="connsiteX6-113" fmla="*/ 626 w 11249"/>
              <a:gd name="connsiteY6-114" fmla="*/ 7662 h 10087"/>
              <a:gd name="connsiteX7-115" fmla="*/ 0 w 11249"/>
              <a:gd name="connsiteY7-116" fmla="*/ 10000 h 10087"/>
              <a:gd name="connsiteX8-117" fmla="*/ 10000 w 11249"/>
              <a:gd name="connsiteY8-118" fmla="*/ 10000 h 10087"/>
              <a:gd name="connsiteX9-119" fmla="*/ 11249 w 11249"/>
              <a:gd name="connsiteY9-120" fmla="*/ 10060 h 10087"/>
              <a:gd name="connsiteX10-121" fmla="*/ 9656 w 11249"/>
              <a:gd name="connsiteY10-122" fmla="*/ 8265 h 10087"/>
              <a:gd name="connsiteX11-123" fmla="*/ 7436 w 11249"/>
              <a:gd name="connsiteY11-124" fmla="*/ 7032 h 10087"/>
              <a:gd name="connsiteX12-125" fmla="*/ 6826 w 11249"/>
              <a:gd name="connsiteY12-126" fmla="*/ 6855 h 10087"/>
              <a:gd name="connsiteX13-127" fmla="*/ 5938 w 11249"/>
              <a:gd name="connsiteY13-128" fmla="*/ 7106 h 10087"/>
              <a:gd name="connsiteX14-129" fmla="*/ 5703 w 11249"/>
              <a:gd name="connsiteY14-130" fmla="*/ 7180 h 10087"/>
              <a:gd name="connsiteX15-131" fmla="*/ 5549 w 11249"/>
              <a:gd name="connsiteY15-132" fmla="*/ 7106 h 10087"/>
              <a:gd name="connsiteX16-133" fmla="*/ 5036 w 11249"/>
              <a:gd name="connsiteY16-134" fmla="*/ 2616 h 10087"/>
              <a:gd name="connsiteX17-135" fmla="*/ 4851 w 11249"/>
              <a:gd name="connsiteY17-136" fmla="*/ 1725 h 10087"/>
              <a:gd name="connsiteX18-137" fmla="*/ 4554 w 11249"/>
              <a:gd name="connsiteY18-138" fmla="*/ 1605 h 10087"/>
              <a:gd name="connsiteX19-139" fmla="*/ 4133 w 11249"/>
              <a:gd name="connsiteY19-140" fmla="*/ 1874 h 10087"/>
              <a:gd name="connsiteX20-141" fmla="*/ 3292 w 11249"/>
              <a:gd name="connsiteY20-142" fmla="*/ 3024 h 10087"/>
              <a:gd name="connsiteX21-143" fmla="*/ 3154 w 11249"/>
              <a:gd name="connsiteY21-144" fmla="*/ 3108 h 10087"/>
              <a:gd name="connsiteX22-145" fmla="*/ 2800 w 11249"/>
              <a:gd name="connsiteY22-146" fmla="*/ 2542 h 10087"/>
              <a:gd name="connsiteX23-147" fmla="*/ 2185 w 11249"/>
              <a:gd name="connsiteY23-148" fmla="*/ 56 h 10087"/>
              <a:gd name="connsiteX24-149" fmla="*/ 2010 w 11249"/>
              <a:gd name="connsiteY24-150" fmla="*/ 0 h 10087"/>
              <a:gd name="connsiteX0-151" fmla="*/ 2010 w 10720"/>
              <a:gd name="connsiteY0-152" fmla="*/ 0 h 10128"/>
              <a:gd name="connsiteX1-153" fmla="*/ 1364 w 10720"/>
              <a:gd name="connsiteY1-154" fmla="*/ 686 h 10128"/>
              <a:gd name="connsiteX2-155" fmla="*/ 1015 w 10720"/>
              <a:gd name="connsiteY2-156" fmla="*/ 2913 h 10128"/>
              <a:gd name="connsiteX3-157" fmla="*/ 810 w 10720"/>
              <a:gd name="connsiteY3-158" fmla="*/ 5510 h 10128"/>
              <a:gd name="connsiteX4-159" fmla="*/ 749 w 10720"/>
              <a:gd name="connsiteY4-160" fmla="*/ 5955 h 10128"/>
              <a:gd name="connsiteX5-161" fmla="*/ 728 w 10720"/>
              <a:gd name="connsiteY5-162" fmla="*/ 6401 h 10128"/>
              <a:gd name="connsiteX6-163" fmla="*/ 626 w 10720"/>
              <a:gd name="connsiteY6-164" fmla="*/ 7662 h 10128"/>
              <a:gd name="connsiteX7-165" fmla="*/ 0 w 10720"/>
              <a:gd name="connsiteY7-166" fmla="*/ 10000 h 10128"/>
              <a:gd name="connsiteX8-167" fmla="*/ 10000 w 10720"/>
              <a:gd name="connsiteY8-168" fmla="*/ 10000 h 10128"/>
              <a:gd name="connsiteX9-169" fmla="*/ 9656 w 10720"/>
              <a:gd name="connsiteY9-170" fmla="*/ 8265 h 10128"/>
              <a:gd name="connsiteX10-171" fmla="*/ 7436 w 10720"/>
              <a:gd name="connsiteY10-172" fmla="*/ 7032 h 10128"/>
              <a:gd name="connsiteX11-173" fmla="*/ 6826 w 10720"/>
              <a:gd name="connsiteY11-174" fmla="*/ 6855 h 10128"/>
              <a:gd name="connsiteX12-175" fmla="*/ 5938 w 10720"/>
              <a:gd name="connsiteY12-176" fmla="*/ 7106 h 10128"/>
              <a:gd name="connsiteX13-177" fmla="*/ 5703 w 10720"/>
              <a:gd name="connsiteY13-178" fmla="*/ 7180 h 10128"/>
              <a:gd name="connsiteX14-179" fmla="*/ 5549 w 10720"/>
              <a:gd name="connsiteY14-180" fmla="*/ 7106 h 10128"/>
              <a:gd name="connsiteX15-181" fmla="*/ 5036 w 10720"/>
              <a:gd name="connsiteY15-182" fmla="*/ 2616 h 10128"/>
              <a:gd name="connsiteX16-183" fmla="*/ 4851 w 10720"/>
              <a:gd name="connsiteY16-184" fmla="*/ 1725 h 10128"/>
              <a:gd name="connsiteX17-185" fmla="*/ 4554 w 10720"/>
              <a:gd name="connsiteY17-186" fmla="*/ 1605 h 10128"/>
              <a:gd name="connsiteX18-187" fmla="*/ 4133 w 10720"/>
              <a:gd name="connsiteY18-188" fmla="*/ 1874 h 10128"/>
              <a:gd name="connsiteX19-189" fmla="*/ 3292 w 10720"/>
              <a:gd name="connsiteY19-190" fmla="*/ 3024 h 10128"/>
              <a:gd name="connsiteX20-191" fmla="*/ 3154 w 10720"/>
              <a:gd name="connsiteY20-192" fmla="*/ 3108 h 10128"/>
              <a:gd name="connsiteX21-193" fmla="*/ 2800 w 10720"/>
              <a:gd name="connsiteY21-194" fmla="*/ 2542 h 10128"/>
              <a:gd name="connsiteX22-195" fmla="*/ 2185 w 10720"/>
              <a:gd name="connsiteY22-196" fmla="*/ 56 h 10128"/>
              <a:gd name="connsiteX23-197" fmla="*/ 2010 w 10720"/>
              <a:gd name="connsiteY23-198" fmla="*/ 0 h 101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10720" h="10128">
                <a:moveTo>
                  <a:pt x="2010" y="0"/>
                </a:moveTo>
                <a:cubicBezTo>
                  <a:pt x="1769" y="0"/>
                  <a:pt x="1513" y="297"/>
                  <a:pt x="1364" y="686"/>
                </a:cubicBezTo>
                <a:cubicBezTo>
                  <a:pt x="1097" y="1354"/>
                  <a:pt x="1077" y="2134"/>
                  <a:pt x="1015" y="2913"/>
                </a:cubicBezTo>
                <a:cubicBezTo>
                  <a:pt x="954" y="3766"/>
                  <a:pt x="831" y="4620"/>
                  <a:pt x="810" y="5510"/>
                </a:cubicBezTo>
                <a:cubicBezTo>
                  <a:pt x="810" y="5659"/>
                  <a:pt x="790" y="5807"/>
                  <a:pt x="749" y="5955"/>
                </a:cubicBezTo>
                <a:cubicBezTo>
                  <a:pt x="708" y="6067"/>
                  <a:pt x="749" y="6252"/>
                  <a:pt x="728" y="6401"/>
                </a:cubicBezTo>
                <a:cubicBezTo>
                  <a:pt x="646" y="6846"/>
                  <a:pt x="667" y="7254"/>
                  <a:pt x="626" y="7662"/>
                </a:cubicBezTo>
                <a:cubicBezTo>
                  <a:pt x="492" y="8506"/>
                  <a:pt x="277" y="9267"/>
                  <a:pt x="0" y="10000"/>
                </a:cubicBezTo>
                <a:cubicBezTo>
                  <a:pt x="3333" y="10000"/>
                  <a:pt x="8391" y="10289"/>
                  <a:pt x="10000" y="10000"/>
                </a:cubicBezTo>
                <a:cubicBezTo>
                  <a:pt x="11609" y="9711"/>
                  <a:pt x="10083" y="8760"/>
                  <a:pt x="9656" y="8265"/>
                </a:cubicBezTo>
                <a:cubicBezTo>
                  <a:pt x="9229" y="7770"/>
                  <a:pt x="8185" y="7477"/>
                  <a:pt x="7436" y="7032"/>
                </a:cubicBezTo>
                <a:cubicBezTo>
                  <a:pt x="7246" y="6911"/>
                  <a:pt x="7036" y="6855"/>
                  <a:pt x="6826" y="6855"/>
                </a:cubicBezTo>
                <a:cubicBezTo>
                  <a:pt x="6528" y="6855"/>
                  <a:pt x="6221" y="6957"/>
                  <a:pt x="5938" y="7106"/>
                </a:cubicBezTo>
                <a:cubicBezTo>
                  <a:pt x="5867" y="7143"/>
                  <a:pt x="5785" y="7180"/>
                  <a:pt x="5703" y="7180"/>
                </a:cubicBezTo>
                <a:cubicBezTo>
                  <a:pt x="5641" y="7180"/>
                  <a:pt x="5585" y="7152"/>
                  <a:pt x="5549" y="7106"/>
                </a:cubicBezTo>
                <a:cubicBezTo>
                  <a:pt x="4831" y="5955"/>
                  <a:pt x="5036" y="4174"/>
                  <a:pt x="5036" y="2616"/>
                </a:cubicBezTo>
                <a:cubicBezTo>
                  <a:pt x="5036" y="2245"/>
                  <a:pt x="4974" y="1837"/>
                  <a:pt x="4851" y="1725"/>
                </a:cubicBezTo>
                <a:cubicBezTo>
                  <a:pt x="4769" y="1642"/>
                  <a:pt x="4667" y="1605"/>
                  <a:pt x="4554" y="1605"/>
                </a:cubicBezTo>
                <a:cubicBezTo>
                  <a:pt x="4434" y="1630"/>
                  <a:pt x="4343" y="1638"/>
                  <a:pt x="4133" y="1874"/>
                </a:cubicBezTo>
                <a:cubicBezTo>
                  <a:pt x="3703" y="1948"/>
                  <a:pt x="3579" y="2616"/>
                  <a:pt x="3292" y="3024"/>
                </a:cubicBezTo>
                <a:cubicBezTo>
                  <a:pt x="3246" y="3080"/>
                  <a:pt x="3200" y="3108"/>
                  <a:pt x="3154" y="3108"/>
                </a:cubicBezTo>
                <a:cubicBezTo>
                  <a:pt x="3000" y="3108"/>
                  <a:pt x="2862" y="2801"/>
                  <a:pt x="2800" y="2542"/>
                </a:cubicBezTo>
                <a:cubicBezTo>
                  <a:pt x="2636" y="1688"/>
                  <a:pt x="2697" y="390"/>
                  <a:pt x="2185" y="56"/>
                </a:cubicBezTo>
                <a:cubicBezTo>
                  <a:pt x="2128" y="19"/>
                  <a:pt x="2072" y="0"/>
                  <a:pt x="2010" y="0"/>
                </a:cubicBezTo>
              </a:path>
            </a:pathLst>
          </a:custGeom>
          <a:solidFill>
            <a:srgbClr val="F79C6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3"/>
          <p:cNvSpPr/>
          <p:nvPr/>
        </p:nvSpPr>
        <p:spPr bwMode="auto">
          <a:xfrm>
            <a:off x="-33717" y="2066925"/>
            <a:ext cx="196850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FFD5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3"/>
          <p:cNvSpPr/>
          <p:nvPr/>
        </p:nvSpPr>
        <p:spPr bwMode="auto">
          <a:xfrm flipH="1" flipV="1">
            <a:off x="7792720" y="-111606"/>
            <a:ext cx="135128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4699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1935586-F85B-C149-A36C-BACB7C874C79}"/>
              </a:ext>
            </a:extLst>
          </p:cNvPr>
          <p:cNvSpPr/>
          <p:nvPr/>
        </p:nvSpPr>
        <p:spPr>
          <a:xfrm>
            <a:off x="2284073" y="1802510"/>
            <a:ext cx="1027482" cy="1027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AABF3A-E362-264E-90F8-820006D31130}"/>
              </a:ext>
            </a:extLst>
          </p:cNvPr>
          <p:cNvSpPr/>
          <p:nvPr/>
        </p:nvSpPr>
        <p:spPr>
          <a:xfrm>
            <a:off x="2554384" y="1923301"/>
            <a:ext cx="1054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1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1652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课程导入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204071" y="233847"/>
            <a:ext cx="122569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图像分类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D1F9F6-55F1-494F-A156-B8E3AB66F883}"/>
              </a:ext>
            </a:extLst>
          </p:cNvPr>
          <p:cNvSpPr txBox="1"/>
          <p:nvPr/>
        </p:nvSpPr>
        <p:spPr>
          <a:xfrm>
            <a:off x="754212" y="740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随机森林算法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EAA145-6206-884D-A365-86A01CB1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81" y="1262283"/>
            <a:ext cx="3539402" cy="21009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3A2E78-0B2E-2245-8ABB-C4C0131F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17" y="1183226"/>
            <a:ext cx="4133378" cy="21799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9314C1F-73C9-0240-BB11-8E1849F33C16}"/>
              </a:ext>
            </a:extLst>
          </p:cNvPr>
          <p:cNvSpPr txBox="1"/>
          <p:nvPr/>
        </p:nvSpPr>
        <p:spPr>
          <a:xfrm>
            <a:off x="2723461" y="3723818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使用图像</a:t>
            </a:r>
            <a:r>
              <a:rPr kumimoji="1" lang="zh-CN" altLang="en-US" b="1" dirty="0">
                <a:solidFill>
                  <a:srgbClr val="C00000"/>
                </a:solidFill>
              </a:rPr>
              <a:t>原始特征</a:t>
            </a:r>
            <a:r>
              <a:rPr kumimoji="1" lang="en-US" altLang="zh-CN" b="1" dirty="0">
                <a:solidFill>
                  <a:schemeClr val="accent3"/>
                </a:solidFill>
              </a:rPr>
              <a:t>——</a:t>
            </a:r>
            <a:r>
              <a:rPr kumimoji="1" lang="zh-CN" altLang="en-US" b="1" dirty="0">
                <a:solidFill>
                  <a:srgbClr val="C00000"/>
                </a:solidFill>
              </a:rPr>
              <a:t>像素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计算量大，特征冗余</a:t>
            </a:r>
            <a:endParaRPr kumimoji="1" lang="en-US" altLang="zh-CN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1652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课程导入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204071" y="233847"/>
            <a:ext cx="122569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图像分类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D1F9F6-55F1-494F-A156-B8E3AB66F883}"/>
              </a:ext>
            </a:extLst>
          </p:cNvPr>
          <p:cNvSpPr txBox="1"/>
          <p:nvPr/>
        </p:nvSpPr>
        <p:spPr>
          <a:xfrm>
            <a:off x="754212" y="74019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视觉模型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2C73F0-889D-FE4A-9449-C015FED1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17" y="3273530"/>
            <a:ext cx="2396326" cy="4307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599FCE-1A03-6D4F-BF2A-0098DE74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657" y="1109524"/>
            <a:ext cx="2229086" cy="1887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3E0B68-5302-D842-971B-E6500DE2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54" y="3138687"/>
            <a:ext cx="2588813" cy="7003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5EBEBD-8EF7-2B48-96EA-13D258994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95"/>
          <a:stretch/>
        </p:blipFill>
        <p:spPr>
          <a:xfrm>
            <a:off x="2253584" y="1181323"/>
            <a:ext cx="1915161" cy="18161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8F6636-5E2C-8347-89DC-6D15ED8DC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12" y="1173809"/>
            <a:ext cx="1915161" cy="18878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6C064DA-843A-D545-9125-95DE1FC46822}"/>
              </a:ext>
            </a:extLst>
          </p:cNvPr>
          <p:cNvSpPr txBox="1"/>
          <p:nvPr/>
        </p:nvSpPr>
        <p:spPr>
          <a:xfrm>
            <a:off x="1374988" y="38998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3"/>
                </a:solidFill>
              </a:rPr>
              <a:t>灰度图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15996C-104A-3A48-9718-B4672DE085BA}"/>
              </a:ext>
            </a:extLst>
          </p:cNvPr>
          <p:cNvSpPr txBox="1"/>
          <p:nvPr/>
        </p:nvSpPr>
        <p:spPr>
          <a:xfrm>
            <a:off x="6024006" y="3980349"/>
            <a:ext cx="80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RGB</a:t>
            </a:r>
            <a:r>
              <a:rPr kumimoji="1" lang="zh-CN" altLang="en-US" b="1" dirty="0">
                <a:solidFill>
                  <a:schemeClr val="accent3"/>
                </a:solidFill>
              </a:rPr>
              <a:t>图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E41D5FF-8DAD-6A45-9BF7-8DB122AD389D}"/>
              </a:ext>
            </a:extLst>
          </p:cNvPr>
          <p:cNvCxnSpPr>
            <a:cxnSpLocks/>
          </p:cNvCxnSpPr>
          <p:nvPr/>
        </p:nvCxnSpPr>
        <p:spPr>
          <a:xfrm flipH="1" flipV="1">
            <a:off x="3707682" y="2621577"/>
            <a:ext cx="461063" cy="86731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045CE6B-D389-9748-8E08-DA0284D20C43}"/>
              </a:ext>
            </a:extLst>
          </p:cNvPr>
          <p:cNvSpPr txBox="1"/>
          <p:nvPr/>
        </p:nvSpPr>
        <p:spPr>
          <a:xfrm>
            <a:off x="3762907" y="33865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3"/>
                </a:solidFill>
              </a:rPr>
              <a:t>像素值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566CB7-D28B-F146-AA46-18AEB5CE9AB4}"/>
              </a:ext>
            </a:extLst>
          </p:cNvPr>
          <p:cNvSpPr txBox="1"/>
          <p:nvPr/>
        </p:nvSpPr>
        <p:spPr>
          <a:xfrm>
            <a:off x="1961617" y="4348414"/>
            <a:ext cx="435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b="1" dirty="0">
                <a:solidFill>
                  <a:schemeClr val="accent3"/>
                </a:solidFill>
              </a:rPr>
              <a:t>以往的视觉模型：高级特征提取 </a:t>
            </a:r>
            <a:r>
              <a:rPr kumimoji="1" lang="en-US" altLang="zh-CN" b="1" dirty="0">
                <a:solidFill>
                  <a:schemeClr val="accent3"/>
                </a:solidFill>
              </a:rPr>
              <a:t>+</a:t>
            </a:r>
            <a:r>
              <a:rPr kumimoji="1" lang="zh-CN" altLang="en-US" b="1" dirty="0">
                <a:solidFill>
                  <a:schemeClr val="accent3"/>
                </a:solidFill>
              </a:rPr>
              <a:t> </a:t>
            </a:r>
            <a:r>
              <a:rPr kumimoji="1" lang="en-US" altLang="zh-CN" b="1" dirty="0">
                <a:solidFill>
                  <a:schemeClr val="accent3"/>
                </a:solidFill>
              </a:rPr>
              <a:t>SVM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1652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课程导入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204071" y="233847"/>
            <a:ext cx="122569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图像分类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D1F9F6-55F1-494F-A156-B8E3AB66F883}"/>
              </a:ext>
            </a:extLst>
          </p:cNvPr>
          <p:cNvSpPr txBox="1"/>
          <p:nvPr/>
        </p:nvSpPr>
        <p:spPr>
          <a:xfrm>
            <a:off x="504315" y="83486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高级特征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76DAE304-39C1-7449-B2A0-D1888D2BD94C}"/>
              </a:ext>
            </a:extLst>
          </p:cNvPr>
          <p:cNvSpPr/>
          <p:nvPr/>
        </p:nvSpPr>
        <p:spPr>
          <a:xfrm>
            <a:off x="339122" y="1552457"/>
            <a:ext cx="369277" cy="2868769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FA0D66-86BA-BE47-BC10-BB3509F989BD}"/>
              </a:ext>
            </a:extLst>
          </p:cNvPr>
          <p:cNvSpPr txBox="1"/>
          <p:nvPr/>
        </p:nvSpPr>
        <p:spPr>
          <a:xfrm>
            <a:off x="938812" y="136779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1.</a:t>
            </a:r>
            <a:r>
              <a:rPr kumimoji="1" lang="zh-CN" altLang="en-US" b="1" dirty="0">
                <a:solidFill>
                  <a:schemeClr val="accent3"/>
                </a:solidFill>
              </a:rPr>
              <a:t> 角点：属性突出的点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4EAF82-CAC3-0C45-8EEC-95D76362A5F2}"/>
              </a:ext>
            </a:extLst>
          </p:cNvPr>
          <p:cNvSpPr txBox="1"/>
          <p:nvPr/>
        </p:nvSpPr>
        <p:spPr>
          <a:xfrm>
            <a:off x="972474" y="1942747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2.</a:t>
            </a:r>
            <a:r>
              <a:rPr kumimoji="1" lang="zh-CN" altLang="en-US" b="1" dirty="0">
                <a:solidFill>
                  <a:schemeClr val="accent3"/>
                </a:solidFill>
              </a:rPr>
              <a:t> 边缘：物体的边缘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B56479-5247-674F-AA16-330310B01F9D}"/>
              </a:ext>
            </a:extLst>
          </p:cNvPr>
          <p:cNvSpPr txBox="1"/>
          <p:nvPr/>
        </p:nvSpPr>
        <p:spPr>
          <a:xfrm>
            <a:off x="938812" y="2470313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3.</a:t>
            </a:r>
            <a:r>
              <a:rPr kumimoji="1" lang="zh-CN" altLang="en-US" b="1" dirty="0">
                <a:solidFill>
                  <a:schemeClr val="accent3"/>
                </a:solidFill>
              </a:rPr>
              <a:t> 邻域：描述相邻像素的关系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E743BD-294B-EC41-AF39-2943538488FE}"/>
              </a:ext>
            </a:extLst>
          </p:cNvPr>
          <p:cNvSpPr txBox="1"/>
          <p:nvPr/>
        </p:nvSpPr>
        <p:spPr>
          <a:xfrm>
            <a:off x="938812" y="3045268"/>
            <a:ext cx="423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4.</a:t>
            </a:r>
            <a:r>
              <a:rPr kumimoji="1" lang="zh-CN" altLang="en-US" b="1" dirty="0">
                <a:solidFill>
                  <a:schemeClr val="accent3"/>
                </a:solidFill>
              </a:rPr>
              <a:t> 连通性：描述区域和边界的重要概念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176D99-ACA4-3B40-ABD6-391EBF904CF7}"/>
              </a:ext>
            </a:extLst>
          </p:cNvPr>
          <p:cNvSpPr txBox="1"/>
          <p:nvPr/>
        </p:nvSpPr>
        <p:spPr>
          <a:xfrm>
            <a:off x="938812" y="3620223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5.</a:t>
            </a:r>
            <a:r>
              <a:rPr kumimoji="1" lang="zh-CN" altLang="en-US" b="1" dirty="0">
                <a:solidFill>
                  <a:schemeClr val="accent3"/>
                </a:solidFill>
              </a:rPr>
              <a:t> 亮度：可通俗理解为图像的明暗程度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B9E148-21C7-994A-8797-6C0F7B80CA4D}"/>
              </a:ext>
            </a:extLst>
          </p:cNvPr>
          <p:cNvSpPr txBox="1"/>
          <p:nvPr/>
        </p:nvSpPr>
        <p:spPr>
          <a:xfrm>
            <a:off x="938812" y="4148257"/>
            <a:ext cx="548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6.</a:t>
            </a:r>
            <a:r>
              <a:rPr kumimoji="1" lang="zh-CN" altLang="en-US" b="1" dirty="0">
                <a:solidFill>
                  <a:schemeClr val="accent3"/>
                </a:solidFill>
              </a:rPr>
              <a:t> 图像梯度：将图像视为二维离散函数后的近似求导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5BB3334-45DB-3442-AB8E-83EC68A29253}"/>
              </a:ext>
            </a:extLst>
          </p:cNvPr>
          <p:cNvSpPr txBox="1"/>
          <p:nvPr/>
        </p:nvSpPr>
        <p:spPr>
          <a:xfrm>
            <a:off x="4881333" y="1138804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高级特征提取</a:t>
            </a:r>
            <a:r>
              <a:rPr kumimoji="1" lang="en-US" altLang="zh-CN" b="1" dirty="0">
                <a:solidFill>
                  <a:schemeClr val="accent3"/>
                </a:solidFill>
              </a:rPr>
              <a:t>+SVM</a:t>
            </a:r>
            <a:r>
              <a:rPr kumimoji="1" lang="zh-CN" altLang="en-US" b="1" dirty="0">
                <a:solidFill>
                  <a:schemeClr val="accent3"/>
                </a:solidFill>
              </a:rPr>
              <a:t>的不足</a:t>
            </a:r>
            <a:endParaRPr kumimoji="1" lang="en-US" altLang="zh-CN" b="1" dirty="0">
              <a:solidFill>
                <a:schemeClr val="accent3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1F5596-E4FA-7F47-8601-41B8CE0385F5}"/>
              </a:ext>
            </a:extLst>
          </p:cNvPr>
          <p:cNvSpPr txBox="1"/>
          <p:nvPr/>
        </p:nvSpPr>
        <p:spPr>
          <a:xfrm>
            <a:off x="4806216" y="1731649"/>
            <a:ext cx="324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对</a:t>
            </a:r>
            <a:r>
              <a:rPr kumimoji="1" lang="zh-CN" altLang="en-US" b="1" dirty="0">
                <a:solidFill>
                  <a:srgbClr val="C00000"/>
                </a:solidFill>
              </a:rPr>
              <a:t>大规模</a:t>
            </a:r>
            <a:r>
              <a:rPr kumimoji="1" lang="zh-CN" altLang="en-US" b="1" dirty="0">
                <a:solidFill>
                  <a:schemeClr val="accent3"/>
                </a:solidFill>
              </a:rPr>
              <a:t>训练样本难以实施</a:t>
            </a:r>
            <a:endParaRPr kumimoji="1" lang="en-US" altLang="zh-CN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accent3"/>
                </a:solidFill>
              </a:rPr>
              <a:t>解决</a:t>
            </a:r>
            <a:r>
              <a:rPr kumimoji="1" lang="zh-CN" altLang="en-US" b="1" dirty="0">
                <a:solidFill>
                  <a:srgbClr val="C00000"/>
                </a:solidFill>
              </a:rPr>
              <a:t>多分类</a:t>
            </a:r>
            <a:r>
              <a:rPr kumimoji="1" lang="zh-CN" altLang="en-US" b="1" dirty="0">
                <a:solidFill>
                  <a:schemeClr val="accent3"/>
                </a:solidFill>
              </a:rPr>
              <a:t>问题存在困难</a:t>
            </a:r>
            <a:endParaRPr kumimoji="1" lang="en-US" altLang="zh-CN" b="1" dirty="0">
              <a:solidFill>
                <a:schemeClr val="accent3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F48C55-EDF6-0148-8AE3-38397BBB4ECD}"/>
              </a:ext>
            </a:extLst>
          </p:cNvPr>
          <p:cNvSpPr/>
          <p:nvPr/>
        </p:nvSpPr>
        <p:spPr>
          <a:xfrm>
            <a:off x="4628052" y="834865"/>
            <a:ext cx="3599526" cy="19123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33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/>
        </p:nvSpPr>
        <p:spPr bwMode="auto">
          <a:xfrm>
            <a:off x="5699760" y="-111605"/>
            <a:ext cx="3444240" cy="1697854"/>
          </a:xfrm>
          <a:custGeom>
            <a:avLst/>
            <a:gdLst>
              <a:gd name="T0" fmla="*/ 1890 w 1890"/>
              <a:gd name="T1" fmla="*/ 0 h 697"/>
              <a:gd name="T2" fmla="*/ 7 w 1890"/>
              <a:gd name="T3" fmla="*/ 0 h 697"/>
              <a:gd name="T4" fmla="*/ 6 w 1890"/>
              <a:gd name="T5" fmla="*/ 92 h 697"/>
              <a:gd name="T6" fmla="*/ 22 w 1890"/>
              <a:gd name="T7" fmla="*/ 108 h 697"/>
              <a:gd name="T8" fmla="*/ 242 w 1890"/>
              <a:gd name="T9" fmla="*/ 268 h 697"/>
              <a:gd name="T10" fmla="*/ 354 w 1890"/>
              <a:gd name="T11" fmla="*/ 279 h 697"/>
              <a:gd name="T12" fmla="*/ 416 w 1890"/>
              <a:gd name="T13" fmla="*/ 278 h 697"/>
              <a:gd name="T14" fmla="*/ 477 w 1890"/>
              <a:gd name="T15" fmla="*/ 276 h 697"/>
              <a:gd name="T16" fmla="*/ 546 w 1890"/>
              <a:gd name="T17" fmla="*/ 280 h 697"/>
              <a:gd name="T18" fmla="*/ 751 w 1890"/>
              <a:gd name="T19" fmla="*/ 588 h 697"/>
              <a:gd name="T20" fmla="*/ 1014 w 1890"/>
              <a:gd name="T21" fmla="*/ 697 h 697"/>
              <a:gd name="T22" fmla="*/ 1181 w 1890"/>
              <a:gd name="T23" fmla="*/ 655 h 697"/>
              <a:gd name="T24" fmla="*/ 1470 w 1890"/>
              <a:gd name="T25" fmla="*/ 396 h 697"/>
              <a:gd name="T26" fmla="*/ 1890 w 1890"/>
              <a:gd name="T27" fmla="*/ 296 h 697"/>
              <a:gd name="T28" fmla="*/ 1890 w 1890"/>
              <a:gd name="T29" fmla="*/ 0 h 697"/>
              <a:gd name="connsiteX0" fmla="*/ 10721 w 10721"/>
              <a:gd name="connsiteY0" fmla="*/ 114 h 10114"/>
              <a:gd name="connsiteX1" fmla="*/ 758 w 10721"/>
              <a:gd name="connsiteY1" fmla="*/ 114 h 10114"/>
              <a:gd name="connsiteX2" fmla="*/ 837 w 10721"/>
              <a:gd name="connsiteY2" fmla="*/ 1663 h 10114"/>
              <a:gd name="connsiteX3" fmla="*/ 2001 w 10721"/>
              <a:gd name="connsiteY3" fmla="*/ 3959 h 10114"/>
              <a:gd name="connsiteX4" fmla="*/ 2594 w 10721"/>
              <a:gd name="connsiteY4" fmla="*/ 4117 h 10114"/>
              <a:gd name="connsiteX5" fmla="*/ 2922 w 10721"/>
              <a:gd name="connsiteY5" fmla="*/ 4103 h 10114"/>
              <a:gd name="connsiteX6" fmla="*/ 3245 w 10721"/>
              <a:gd name="connsiteY6" fmla="*/ 4074 h 10114"/>
              <a:gd name="connsiteX7" fmla="*/ 3610 w 10721"/>
              <a:gd name="connsiteY7" fmla="*/ 4131 h 10114"/>
              <a:gd name="connsiteX8" fmla="*/ 4695 w 10721"/>
              <a:gd name="connsiteY8" fmla="*/ 8550 h 10114"/>
              <a:gd name="connsiteX9" fmla="*/ 6086 w 10721"/>
              <a:gd name="connsiteY9" fmla="*/ 10114 h 10114"/>
              <a:gd name="connsiteX10" fmla="*/ 6970 w 10721"/>
              <a:gd name="connsiteY10" fmla="*/ 9511 h 10114"/>
              <a:gd name="connsiteX11" fmla="*/ 8499 w 10721"/>
              <a:gd name="connsiteY11" fmla="*/ 5795 h 10114"/>
              <a:gd name="connsiteX12" fmla="*/ 10721 w 10721"/>
              <a:gd name="connsiteY12" fmla="*/ 4361 h 10114"/>
              <a:gd name="connsiteX13" fmla="*/ 10721 w 10721"/>
              <a:gd name="connsiteY13" fmla="*/ 114 h 10114"/>
              <a:gd name="connsiteX0-1" fmla="*/ 10669 w 10669"/>
              <a:gd name="connsiteY0-2" fmla="*/ 114 h 10114"/>
              <a:gd name="connsiteX1-3" fmla="*/ 706 w 10669"/>
              <a:gd name="connsiteY1-4" fmla="*/ 114 h 10114"/>
              <a:gd name="connsiteX2-5" fmla="*/ 785 w 10669"/>
              <a:gd name="connsiteY2-6" fmla="*/ 1663 h 10114"/>
              <a:gd name="connsiteX3-7" fmla="*/ 1949 w 10669"/>
              <a:gd name="connsiteY3-8" fmla="*/ 3959 h 10114"/>
              <a:gd name="connsiteX4-9" fmla="*/ 2542 w 10669"/>
              <a:gd name="connsiteY4-10" fmla="*/ 4117 h 10114"/>
              <a:gd name="connsiteX5-11" fmla="*/ 2870 w 10669"/>
              <a:gd name="connsiteY5-12" fmla="*/ 4103 h 10114"/>
              <a:gd name="connsiteX6-13" fmla="*/ 3193 w 10669"/>
              <a:gd name="connsiteY6-14" fmla="*/ 4074 h 10114"/>
              <a:gd name="connsiteX7-15" fmla="*/ 3558 w 10669"/>
              <a:gd name="connsiteY7-16" fmla="*/ 4131 h 10114"/>
              <a:gd name="connsiteX8-17" fmla="*/ 4643 w 10669"/>
              <a:gd name="connsiteY8-18" fmla="*/ 8550 h 10114"/>
              <a:gd name="connsiteX9-19" fmla="*/ 6034 w 10669"/>
              <a:gd name="connsiteY9-20" fmla="*/ 10114 h 10114"/>
              <a:gd name="connsiteX10-21" fmla="*/ 6918 w 10669"/>
              <a:gd name="connsiteY10-22" fmla="*/ 9511 h 10114"/>
              <a:gd name="connsiteX11-23" fmla="*/ 8447 w 10669"/>
              <a:gd name="connsiteY11-24" fmla="*/ 5795 h 10114"/>
              <a:gd name="connsiteX12-25" fmla="*/ 10669 w 10669"/>
              <a:gd name="connsiteY12-26" fmla="*/ 4361 h 10114"/>
              <a:gd name="connsiteX13-27" fmla="*/ 10669 w 10669"/>
              <a:gd name="connsiteY13-28" fmla="*/ 114 h 10114"/>
              <a:gd name="connsiteX0-29" fmla="*/ 10100 w 10100"/>
              <a:gd name="connsiteY0-30" fmla="*/ 469 h 10469"/>
              <a:gd name="connsiteX1-31" fmla="*/ 1000 w 10100"/>
              <a:gd name="connsiteY1-32" fmla="*/ 59 h 10469"/>
              <a:gd name="connsiteX2-33" fmla="*/ 216 w 10100"/>
              <a:gd name="connsiteY2-34" fmla="*/ 2018 h 10469"/>
              <a:gd name="connsiteX3-35" fmla="*/ 1380 w 10100"/>
              <a:gd name="connsiteY3-36" fmla="*/ 4314 h 10469"/>
              <a:gd name="connsiteX4-37" fmla="*/ 1973 w 10100"/>
              <a:gd name="connsiteY4-38" fmla="*/ 4472 h 10469"/>
              <a:gd name="connsiteX5-39" fmla="*/ 2301 w 10100"/>
              <a:gd name="connsiteY5-40" fmla="*/ 4458 h 10469"/>
              <a:gd name="connsiteX6-41" fmla="*/ 2624 w 10100"/>
              <a:gd name="connsiteY6-42" fmla="*/ 4429 h 10469"/>
              <a:gd name="connsiteX7-43" fmla="*/ 2989 w 10100"/>
              <a:gd name="connsiteY7-44" fmla="*/ 4486 h 10469"/>
              <a:gd name="connsiteX8-45" fmla="*/ 4074 w 10100"/>
              <a:gd name="connsiteY8-46" fmla="*/ 8905 h 10469"/>
              <a:gd name="connsiteX9-47" fmla="*/ 5465 w 10100"/>
              <a:gd name="connsiteY9-48" fmla="*/ 10469 h 10469"/>
              <a:gd name="connsiteX10-49" fmla="*/ 6349 w 10100"/>
              <a:gd name="connsiteY10-50" fmla="*/ 9866 h 10469"/>
              <a:gd name="connsiteX11-51" fmla="*/ 7878 w 10100"/>
              <a:gd name="connsiteY11-52" fmla="*/ 6150 h 10469"/>
              <a:gd name="connsiteX12-53" fmla="*/ 10100 w 10100"/>
              <a:gd name="connsiteY12-54" fmla="*/ 4716 h 10469"/>
              <a:gd name="connsiteX13-55" fmla="*/ 10100 w 10100"/>
              <a:gd name="connsiteY13-56" fmla="*/ 469 h 10469"/>
              <a:gd name="connsiteX0-57" fmla="*/ 10106 w 10106"/>
              <a:gd name="connsiteY0-58" fmla="*/ 411 h 10411"/>
              <a:gd name="connsiteX1-59" fmla="*/ 1006 w 10106"/>
              <a:gd name="connsiteY1-60" fmla="*/ 1 h 10411"/>
              <a:gd name="connsiteX2-61" fmla="*/ 222 w 10106"/>
              <a:gd name="connsiteY2-62" fmla="*/ 1960 h 10411"/>
              <a:gd name="connsiteX3-63" fmla="*/ 1386 w 10106"/>
              <a:gd name="connsiteY3-64" fmla="*/ 4256 h 10411"/>
              <a:gd name="connsiteX4-65" fmla="*/ 1979 w 10106"/>
              <a:gd name="connsiteY4-66" fmla="*/ 4414 h 10411"/>
              <a:gd name="connsiteX5-67" fmla="*/ 2307 w 10106"/>
              <a:gd name="connsiteY5-68" fmla="*/ 4400 h 10411"/>
              <a:gd name="connsiteX6-69" fmla="*/ 2630 w 10106"/>
              <a:gd name="connsiteY6-70" fmla="*/ 4371 h 10411"/>
              <a:gd name="connsiteX7-71" fmla="*/ 2995 w 10106"/>
              <a:gd name="connsiteY7-72" fmla="*/ 4428 h 10411"/>
              <a:gd name="connsiteX8-73" fmla="*/ 4080 w 10106"/>
              <a:gd name="connsiteY8-74" fmla="*/ 8847 h 10411"/>
              <a:gd name="connsiteX9-75" fmla="*/ 5471 w 10106"/>
              <a:gd name="connsiteY9-76" fmla="*/ 10411 h 10411"/>
              <a:gd name="connsiteX10-77" fmla="*/ 6355 w 10106"/>
              <a:gd name="connsiteY10-78" fmla="*/ 9808 h 10411"/>
              <a:gd name="connsiteX11-79" fmla="*/ 7884 w 10106"/>
              <a:gd name="connsiteY11-80" fmla="*/ 6092 h 10411"/>
              <a:gd name="connsiteX12-81" fmla="*/ 10106 w 10106"/>
              <a:gd name="connsiteY12-82" fmla="*/ 4658 h 10411"/>
              <a:gd name="connsiteX13-83" fmla="*/ 10106 w 10106"/>
              <a:gd name="connsiteY13-84" fmla="*/ 411 h 10411"/>
              <a:gd name="connsiteX0-85" fmla="*/ 10118 w 10118"/>
              <a:gd name="connsiteY0-86" fmla="*/ 0 h 10000"/>
              <a:gd name="connsiteX1-87" fmla="*/ 996 w 10118"/>
              <a:gd name="connsiteY1-88" fmla="*/ 39 h 10000"/>
              <a:gd name="connsiteX2-89" fmla="*/ 234 w 10118"/>
              <a:gd name="connsiteY2-90" fmla="*/ 1549 h 10000"/>
              <a:gd name="connsiteX3-91" fmla="*/ 1398 w 10118"/>
              <a:gd name="connsiteY3-92" fmla="*/ 3845 h 10000"/>
              <a:gd name="connsiteX4-93" fmla="*/ 1991 w 10118"/>
              <a:gd name="connsiteY4-94" fmla="*/ 4003 h 10000"/>
              <a:gd name="connsiteX5-95" fmla="*/ 2319 w 10118"/>
              <a:gd name="connsiteY5-96" fmla="*/ 3989 h 10000"/>
              <a:gd name="connsiteX6-97" fmla="*/ 2642 w 10118"/>
              <a:gd name="connsiteY6-98" fmla="*/ 3960 h 10000"/>
              <a:gd name="connsiteX7-99" fmla="*/ 3007 w 10118"/>
              <a:gd name="connsiteY7-100" fmla="*/ 4017 h 10000"/>
              <a:gd name="connsiteX8-101" fmla="*/ 4092 w 10118"/>
              <a:gd name="connsiteY8-102" fmla="*/ 8436 h 10000"/>
              <a:gd name="connsiteX9-103" fmla="*/ 5483 w 10118"/>
              <a:gd name="connsiteY9-104" fmla="*/ 10000 h 10000"/>
              <a:gd name="connsiteX10-105" fmla="*/ 6367 w 10118"/>
              <a:gd name="connsiteY10-106" fmla="*/ 9397 h 10000"/>
              <a:gd name="connsiteX11-107" fmla="*/ 7896 w 10118"/>
              <a:gd name="connsiteY11-108" fmla="*/ 5681 h 10000"/>
              <a:gd name="connsiteX12-109" fmla="*/ 10118 w 10118"/>
              <a:gd name="connsiteY12-110" fmla="*/ 4247 h 10000"/>
              <a:gd name="connsiteX13-111" fmla="*/ 10118 w 10118"/>
              <a:gd name="connsiteY13-112" fmla="*/ 0 h 10000"/>
              <a:gd name="connsiteX0-113" fmla="*/ 10111 w 10111"/>
              <a:gd name="connsiteY0-114" fmla="*/ 83 h 10083"/>
              <a:gd name="connsiteX1-115" fmla="*/ 989 w 10111"/>
              <a:gd name="connsiteY1-116" fmla="*/ 122 h 10083"/>
              <a:gd name="connsiteX2-117" fmla="*/ 227 w 10111"/>
              <a:gd name="connsiteY2-118" fmla="*/ 1632 h 10083"/>
              <a:gd name="connsiteX3-119" fmla="*/ 1391 w 10111"/>
              <a:gd name="connsiteY3-120" fmla="*/ 3928 h 10083"/>
              <a:gd name="connsiteX4-121" fmla="*/ 1984 w 10111"/>
              <a:gd name="connsiteY4-122" fmla="*/ 4086 h 10083"/>
              <a:gd name="connsiteX5-123" fmla="*/ 2312 w 10111"/>
              <a:gd name="connsiteY5-124" fmla="*/ 4072 h 10083"/>
              <a:gd name="connsiteX6-125" fmla="*/ 2635 w 10111"/>
              <a:gd name="connsiteY6-126" fmla="*/ 4043 h 10083"/>
              <a:gd name="connsiteX7-127" fmla="*/ 3000 w 10111"/>
              <a:gd name="connsiteY7-128" fmla="*/ 4100 h 10083"/>
              <a:gd name="connsiteX8-129" fmla="*/ 4085 w 10111"/>
              <a:gd name="connsiteY8-130" fmla="*/ 8519 h 10083"/>
              <a:gd name="connsiteX9-131" fmla="*/ 5476 w 10111"/>
              <a:gd name="connsiteY9-132" fmla="*/ 10083 h 10083"/>
              <a:gd name="connsiteX10-133" fmla="*/ 6360 w 10111"/>
              <a:gd name="connsiteY10-134" fmla="*/ 9480 h 10083"/>
              <a:gd name="connsiteX11-135" fmla="*/ 7889 w 10111"/>
              <a:gd name="connsiteY11-136" fmla="*/ 5764 h 10083"/>
              <a:gd name="connsiteX12-137" fmla="*/ 10111 w 10111"/>
              <a:gd name="connsiteY12-138" fmla="*/ 4330 h 10083"/>
              <a:gd name="connsiteX13-139" fmla="*/ 10111 w 10111"/>
              <a:gd name="connsiteY13-140" fmla="*/ 83 h 10083"/>
              <a:gd name="connsiteX0-141" fmla="*/ 10168 w 10168"/>
              <a:gd name="connsiteY0-142" fmla="*/ 83 h 10083"/>
              <a:gd name="connsiteX1-143" fmla="*/ 1046 w 10168"/>
              <a:gd name="connsiteY1-144" fmla="*/ 122 h 10083"/>
              <a:gd name="connsiteX2-145" fmla="*/ 284 w 10168"/>
              <a:gd name="connsiteY2-146" fmla="*/ 1632 h 10083"/>
              <a:gd name="connsiteX3-147" fmla="*/ 1448 w 10168"/>
              <a:gd name="connsiteY3-148" fmla="*/ 3928 h 10083"/>
              <a:gd name="connsiteX4-149" fmla="*/ 2041 w 10168"/>
              <a:gd name="connsiteY4-150" fmla="*/ 4086 h 10083"/>
              <a:gd name="connsiteX5-151" fmla="*/ 2369 w 10168"/>
              <a:gd name="connsiteY5-152" fmla="*/ 4072 h 10083"/>
              <a:gd name="connsiteX6-153" fmla="*/ 2692 w 10168"/>
              <a:gd name="connsiteY6-154" fmla="*/ 4043 h 10083"/>
              <a:gd name="connsiteX7-155" fmla="*/ 3057 w 10168"/>
              <a:gd name="connsiteY7-156" fmla="*/ 4100 h 10083"/>
              <a:gd name="connsiteX8-157" fmla="*/ 4142 w 10168"/>
              <a:gd name="connsiteY8-158" fmla="*/ 8519 h 10083"/>
              <a:gd name="connsiteX9-159" fmla="*/ 5533 w 10168"/>
              <a:gd name="connsiteY9-160" fmla="*/ 10083 h 10083"/>
              <a:gd name="connsiteX10-161" fmla="*/ 6417 w 10168"/>
              <a:gd name="connsiteY10-162" fmla="*/ 9480 h 10083"/>
              <a:gd name="connsiteX11-163" fmla="*/ 7946 w 10168"/>
              <a:gd name="connsiteY11-164" fmla="*/ 5764 h 10083"/>
              <a:gd name="connsiteX12-165" fmla="*/ 10168 w 10168"/>
              <a:gd name="connsiteY12-166" fmla="*/ 4330 h 10083"/>
              <a:gd name="connsiteX13-167" fmla="*/ 10168 w 10168"/>
              <a:gd name="connsiteY13-168" fmla="*/ 83 h 10083"/>
              <a:gd name="connsiteX0-169" fmla="*/ 10168 w 10168"/>
              <a:gd name="connsiteY0-170" fmla="*/ 83 h 10083"/>
              <a:gd name="connsiteX1-171" fmla="*/ 1046 w 10168"/>
              <a:gd name="connsiteY1-172" fmla="*/ 122 h 10083"/>
              <a:gd name="connsiteX2-173" fmla="*/ 284 w 10168"/>
              <a:gd name="connsiteY2-174" fmla="*/ 1632 h 10083"/>
              <a:gd name="connsiteX3-175" fmla="*/ 1448 w 10168"/>
              <a:gd name="connsiteY3-176" fmla="*/ 3928 h 10083"/>
              <a:gd name="connsiteX4-177" fmla="*/ 2041 w 10168"/>
              <a:gd name="connsiteY4-178" fmla="*/ 4086 h 10083"/>
              <a:gd name="connsiteX5-179" fmla="*/ 2369 w 10168"/>
              <a:gd name="connsiteY5-180" fmla="*/ 4072 h 10083"/>
              <a:gd name="connsiteX6-181" fmla="*/ 2692 w 10168"/>
              <a:gd name="connsiteY6-182" fmla="*/ 4043 h 10083"/>
              <a:gd name="connsiteX7-183" fmla="*/ 3057 w 10168"/>
              <a:gd name="connsiteY7-184" fmla="*/ 4100 h 10083"/>
              <a:gd name="connsiteX8-185" fmla="*/ 4142 w 10168"/>
              <a:gd name="connsiteY8-186" fmla="*/ 8519 h 10083"/>
              <a:gd name="connsiteX9-187" fmla="*/ 5533 w 10168"/>
              <a:gd name="connsiteY9-188" fmla="*/ 10083 h 10083"/>
              <a:gd name="connsiteX10-189" fmla="*/ 6417 w 10168"/>
              <a:gd name="connsiteY10-190" fmla="*/ 9480 h 10083"/>
              <a:gd name="connsiteX11-191" fmla="*/ 7946 w 10168"/>
              <a:gd name="connsiteY11-192" fmla="*/ 5764 h 10083"/>
              <a:gd name="connsiteX12-193" fmla="*/ 10168 w 10168"/>
              <a:gd name="connsiteY12-194" fmla="*/ 4330 h 10083"/>
              <a:gd name="connsiteX13-195" fmla="*/ 10168 w 10168"/>
              <a:gd name="connsiteY13-196" fmla="*/ 83 h 10083"/>
              <a:gd name="connsiteX0-197" fmla="*/ 10168 w 10168"/>
              <a:gd name="connsiteY0-198" fmla="*/ 83 h 10083"/>
              <a:gd name="connsiteX1-199" fmla="*/ 1046 w 10168"/>
              <a:gd name="connsiteY1-200" fmla="*/ 122 h 10083"/>
              <a:gd name="connsiteX2-201" fmla="*/ 284 w 10168"/>
              <a:gd name="connsiteY2-202" fmla="*/ 1632 h 10083"/>
              <a:gd name="connsiteX3-203" fmla="*/ 1448 w 10168"/>
              <a:gd name="connsiteY3-204" fmla="*/ 3928 h 10083"/>
              <a:gd name="connsiteX4-205" fmla="*/ 2041 w 10168"/>
              <a:gd name="connsiteY4-206" fmla="*/ 4086 h 10083"/>
              <a:gd name="connsiteX5-207" fmla="*/ 2369 w 10168"/>
              <a:gd name="connsiteY5-208" fmla="*/ 4072 h 10083"/>
              <a:gd name="connsiteX6-209" fmla="*/ 2692 w 10168"/>
              <a:gd name="connsiteY6-210" fmla="*/ 4043 h 10083"/>
              <a:gd name="connsiteX7-211" fmla="*/ 3057 w 10168"/>
              <a:gd name="connsiteY7-212" fmla="*/ 4100 h 10083"/>
              <a:gd name="connsiteX8-213" fmla="*/ 4142 w 10168"/>
              <a:gd name="connsiteY8-214" fmla="*/ 8519 h 10083"/>
              <a:gd name="connsiteX9-215" fmla="*/ 5533 w 10168"/>
              <a:gd name="connsiteY9-216" fmla="*/ 10083 h 10083"/>
              <a:gd name="connsiteX10-217" fmla="*/ 6417 w 10168"/>
              <a:gd name="connsiteY10-218" fmla="*/ 9480 h 10083"/>
              <a:gd name="connsiteX11-219" fmla="*/ 7946 w 10168"/>
              <a:gd name="connsiteY11-220" fmla="*/ 5764 h 10083"/>
              <a:gd name="connsiteX12-221" fmla="*/ 10168 w 10168"/>
              <a:gd name="connsiteY12-222" fmla="*/ 4330 h 10083"/>
              <a:gd name="connsiteX13-223" fmla="*/ 10168 w 10168"/>
              <a:gd name="connsiteY13-224" fmla="*/ 83 h 10083"/>
              <a:gd name="connsiteX0-225" fmla="*/ 10168 w 10168"/>
              <a:gd name="connsiteY0-226" fmla="*/ 83 h 10083"/>
              <a:gd name="connsiteX1-227" fmla="*/ 1046 w 10168"/>
              <a:gd name="connsiteY1-228" fmla="*/ 122 h 10083"/>
              <a:gd name="connsiteX2-229" fmla="*/ 284 w 10168"/>
              <a:gd name="connsiteY2-230" fmla="*/ 1632 h 10083"/>
              <a:gd name="connsiteX3-231" fmla="*/ 1448 w 10168"/>
              <a:gd name="connsiteY3-232" fmla="*/ 3928 h 10083"/>
              <a:gd name="connsiteX4-233" fmla="*/ 2041 w 10168"/>
              <a:gd name="connsiteY4-234" fmla="*/ 4086 h 10083"/>
              <a:gd name="connsiteX5-235" fmla="*/ 2369 w 10168"/>
              <a:gd name="connsiteY5-236" fmla="*/ 4072 h 10083"/>
              <a:gd name="connsiteX6-237" fmla="*/ 2692 w 10168"/>
              <a:gd name="connsiteY6-238" fmla="*/ 4043 h 10083"/>
              <a:gd name="connsiteX7-239" fmla="*/ 3057 w 10168"/>
              <a:gd name="connsiteY7-240" fmla="*/ 4100 h 10083"/>
              <a:gd name="connsiteX8-241" fmla="*/ 4142 w 10168"/>
              <a:gd name="connsiteY8-242" fmla="*/ 8519 h 10083"/>
              <a:gd name="connsiteX9-243" fmla="*/ 5533 w 10168"/>
              <a:gd name="connsiteY9-244" fmla="*/ 10083 h 10083"/>
              <a:gd name="connsiteX10-245" fmla="*/ 6417 w 10168"/>
              <a:gd name="connsiteY10-246" fmla="*/ 9480 h 10083"/>
              <a:gd name="connsiteX11-247" fmla="*/ 7946 w 10168"/>
              <a:gd name="connsiteY11-248" fmla="*/ 5764 h 10083"/>
              <a:gd name="connsiteX12-249" fmla="*/ 10168 w 10168"/>
              <a:gd name="connsiteY12-250" fmla="*/ 4330 h 10083"/>
              <a:gd name="connsiteX13-251" fmla="*/ 10168 w 10168"/>
              <a:gd name="connsiteY13-252" fmla="*/ 83 h 10083"/>
              <a:gd name="connsiteX0-253" fmla="*/ 10168 w 10168"/>
              <a:gd name="connsiteY0-254" fmla="*/ 83 h 10083"/>
              <a:gd name="connsiteX1-255" fmla="*/ 1046 w 10168"/>
              <a:gd name="connsiteY1-256" fmla="*/ 122 h 10083"/>
              <a:gd name="connsiteX2-257" fmla="*/ 284 w 10168"/>
              <a:gd name="connsiteY2-258" fmla="*/ 1632 h 10083"/>
              <a:gd name="connsiteX3-259" fmla="*/ 1304 w 10168"/>
              <a:gd name="connsiteY3-260" fmla="*/ 3830 h 10083"/>
              <a:gd name="connsiteX4-261" fmla="*/ 2041 w 10168"/>
              <a:gd name="connsiteY4-262" fmla="*/ 4086 h 10083"/>
              <a:gd name="connsiteX5-263" fmla="*/ 2369 w 10168"/>
              <a:gd name="connsiteY5-264" fmla="*/ 4072 h 10083"/>
              <a:gd name="connsiteX6-265" fmla="*/ 2692 w 10168"/>
              <a:gd name="connsiteY6-266" fmla="*/ 4043 h 10083"/>
              <a:gd name="connsiteX7-267" fmla="*/ 3057 w 10168"/>
              <a:gd name="connsiteY7-268" fmla="*/ 4100 h 10083"/>
              <a:gd name="connsiteX8-269" fmla="*/ 4142 w 10168"/>
              <a:gd name="connsiteY8-270" fmla="*/ 8519 h 10083"/>
              <a:gd name="connsiteX9-271" fmla="*/ 5533 w 10168"/>
              <a:gd name="connsiteY9-272" fmla="*/ 10083 h 10083"/>
              <a:gd name="connsiteX10-273" fmla="*/ 6417 w 10168"/>
              <a:gd name="connsiteY10-274" fmla="*/ 9480 h 10083"/>
              <a:gd name="connsiteX11-275" fmla="*/ 7946 w 10168"/>
              <a:gd name="connsiteY11-276" fmla="*/ 5764 h 10083"/>
              <a:gd name="connsiteX12-277" fmla="*/ 10168 w 10168"/>
              <a:gd name="connsiteY12-278" fmla="*/ 4330 h 10083"/>
              <a:gd name="connsiteX13-279" fmla="*/ 10168 w 10168"/>
              <a:gd name="connsiteY13-280" fmla="*/ 83 h 100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10168" h="10083">
                <a:moveTo>
                  <a:pt x="10168" y="83"/>
                </a:moveTo>
                <a:cubicBezTo>
                  <a:pt x="7127" y="96"/>
                  <a:pt x="2693" y="-136"/>
                  <a:pt x="1046" y="122"/>
                </a:cubicBezTo>
                <a:cubicBezTo>
                  <a:pt x="-601" y="380"/>
                  <a:pt x="156" y="815"/>
                  <a:pt x="284" y="1632"/>
                </a:cubicBezTo>
                <a:cubicBezTo>
                  <a:pt x="497" y="2911"/>
                  <a:pt x="996" y="3432"/>
                  <a:pt x="1304" y="3830"/>
                </a:cubicBezTo>
                <a:cubicBezTo>
                  <a:pt x="1575" y="4180"/>
                  <a:pt x="1863" y="4046"/>
                  <a:pt x="2041" y="4086"/>
                </a:cubicBezTo>
                <a:cubicBezTo>
                  <a:pt x="2219" y="4126"/>
                  <a:pt x="2258" y="4086"/>
                  <a:pt x="2369" y="4072"/>
                </a:cubicBezTo>
                <a:cubicBezTo>
                  <a:pt x="2475" y="4057"/>
                  <a:pt x="2586" y="4043"/>
                  <a:pt x="2692" y="4043"/>
                </a:cubicBezTo>
                <a:cubicBezTo>
                  <a:pt x="2814" y="4043"/>
                  <a:pt x="2935" y="4057"/>
                  <a:pt x="3057" y="4100"/>
                </a:cubicBezTo>
                <a:cubicBezTo>
                  <a:pt x="3819" y="4344"/>
                  <a:pt x="3724" y="7314"/>
                  <a:pt x="4142" y="8519"/>
                </a:cubicBezTo>
                <a:cubicBezTo>
                  <a:pt x="4496" y="9538"/>
                  <a:pt x="5015" y="10083"/>
                  <a:pt x="5533" y="10083"/>
                </a:cubicBezTo>
                <a:cubicBezTo>
                  <a:pt x="5840" y="10083"/>
                  <a:pt x="6147" y="9882"/>
                  <a:pt x="6417" y="9480"/>
                </a:cubicBezTo>
                <a:cubicBezTo>
                  <a:pt x="7020" y="8591"/>
                  <a:pt x="7396" y="6884"/>
                  <a:pt x="7946" y="5764"/>
                </a:cubicBezTo>
                <a:cubicBezTo>
                  <a:pt x="8644" y="4344"/>
                  <a:pt x="9364" y="4531"/>
                  <a:pt x="10168" y="4330"/>
                </a:cubicBezTo>
                <a:lnTo>
                  <a:pt x="10168" y="83"/>
                </a:lnTo>
              </a:path>
            </a:pathLst>
          </a:custGeom>
          <a:solidFill>
            <a:srgbClr val="55C5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2947708" y="1917536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5400" kern="0" dirty="0">
                <a:solidFill>
                  <a:schemeClr val="accent5"/>
                </a:solidFill>
                <a:latin typeface="+mj-ea"/>
                <a:ea typeface="+mj-ea"/>
              </a:rPr>
              <a:t>卷积神经网络</a:t>
            </a: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8A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55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469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FF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/>
          <p:cNvSpPr/>
          <p:nvPr/>
        </p:nvSpPr>
        <p:spPr>
          <a:xfrm>
            <a:off x="-702135" y="3166196"/>
            <a:ext cx="446696" cy="446696"/>
          </a:xfrm>
          <a:prstGeom prst="ellipse">
            <a:avLst/>
          </a:prstGeom>
          <a:solidFill>
            <a:srgbClr val="F7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-693626" y="3755990"/>
            <a:ext cx="446696" cy="446696"/>
          </a:xfrm>
          <a:prstGeom prst="ellipse">
            <a:avLst/>
          </a:prstGeom>
          <a:solidFill>
            <a:srgbClr val="FC8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9"/>
          <p:cNvSpPr/>
          <p:nvPr/>
        </p:nvSpPr>
        <p:spPr bwMode="auto">
          <a:xfrm>
            <a:off x="-149741" y="3561576"/>
            <a:ext cx="3993136" cy="1693091"/>
          </a:xfrm>
          <a:custGeom>
            <a:avLst/>
            <a:gdLst>
              <a:gd name="T0" fmla="*/ 392 w 1950"/>
              <a:gd name="T1" fmla="*/ 0 h 1078"/>
              <a:gd name="T2" fmla="*/ 266 w 1950"/>
              <a:gd name="T3" fmla="*/ 74 h 1078"/>
              <a:gd name="T4" fmla="*/ 198 w 1950"/>
              <a:gd name="T5" fmla="*/ 314 h 1078"/>
              <a:gd name="T6" fmla="*/ 158 w 1950"/>
              <a:gd name="T7" fmla="*/ 594 h 1078"/>
              <a:gd name="T8" fmla="*/ 146 w 1950"/>
              <a:gd name="T9" fmla="*/ 642 h 1078"/>
              <a:gd name="T10" fmla="*/ 142 w 1950"/>
              <a:gd name="T11" fmla="*/ 690 h 1078"/>
              <a:gd name="T12" fmla="*/ 122 w 1950"/>
              <a:gd name="T13" fmla="*/ 826 h 1078"/>
              <a:gd name="T14" fmla="*/ 0 w 1950"/>
              <a:gd name="T15" fmla="*/ 1078 h 1078"/>
              <a:gd name="T16" fmla="*/ 1950 w 1950"/>
              <a:gd name="T17" fmla="*/ 1078 h 1078"/>
              <a:gd name="T18" fmla="*/ 1950 w 1950"/>
              <a:gd name="T19" fmla="*/ 885 h 1078"/>
              <a:gd name="T20" fmla="*/ 1883 w 1950"/>
              <a:gd name="T21" fmla="*/ 891 h 1078"/>
              <a:gd name="T22" fmla="*/ 1450 w 1950"/>
              <a:gd name="T23" fmla="*/ 758 h 1078"/>
              <a:gd name="T24" fmla="*/ 1331 w 1950"/>
              <a:gd name="T25" fmla="*/ 739 h 1078"/>
              <a:gd name="T26" fmla="*/ 1158 w 1950"/>
              <a:gd name="T27" fmla="*/ 766 h 1078"/>
              <a:gd name="T28" fmla="*/ 1112 w 1950"/>
              <a:gd name="T29" fmla="*/ 774 h 1078"/>
              <a:gd name="T30" fmla="*/ 1082 w 1950"/>
              <a:gd name="T31" fmla="*/ 766 h 1078"/>
              <a:gd name="T32" fmla="*/ 982 w 1950"/>
              <a:gd name="T33" fmla="*/ 282 h 1078"/>
              <a:gd name="T34" fmla="*/ 946 w 1950"/>
              <a:gd name="T35" fmla="*/ 186 h 1078"/>
              <a:gd name="T36" fmla="*/ 888 w 1950"/>
              <a:gd name="T37" fmla="*/ 173 h 1078"/>
              <a:gd name="T38" fmla="*/ 814 w 1950"/>
              <a:gd name="T39" fmla="*/ 186 h 1078"/>
              <a:gd name="T40" fmla="*/ 806 w 1950"/>
              <a:gd name="T41" fmla="*/ 202 h 1078"/>
              <a:gd name="T42" fmla="*/ 642 w 1950"/>
              <a:gd name="T43" fmla="*/ 326 h 1078"/>
              <a:gd name="T44" fmla="*/ 615 w 1950"/>
              <a:gd name="T45" fmla="*/ 335 h 1078"/>
              <a:gd name="T46" fmla="*/ 546 w 1950"/>
              <a:gd name="T47" fmla="*/ 274 h 1078"/>
              <a:gd name="T48" fmla="*/ 426 w 1950"/>
              <a:gd name="T49" fmla="*/ 6 h 1078"/>
              <a:gd name="T50" fmla="*/ 392 w 1950"/>
              <a:gd name="T51" fmla="*/ 0 h 1078"/>
              <a:gd name="connsiteX0" fmla="*/ 2010 w 10000"/>
              <a:gd name="connsiteY0" fmla="*/ 0 h 10000"/>
              <a:gd name="connsiteX1" fmla="*/ 1364 w 10000"/>
              <a:gd name="connsiteY1" fmla="*/ 686 h 10000"/>
              <a:gd name="connsiteX2" fmla="*/ 1015 w 10000"/>
              <a:gd name="connsiteY2" fmla="*/ 2913 h 10000"/>
              <a:gd name="connsiteX3" fmla="*/ 810 w 10000"/>
              <a:gd name="connsiteY3" fmla="*/ 5510 h 10000"/>
              <a:gd name="connsiteX4" fmla="*/ 749 w 10000"/>
              <a:gd name="connsiteY4" fmla="*/ 5955 h 10000"/>
              <a:gd name="connsiteX5" fmla="*/ 728 w 10000"/>
              <a:gd name="connsiteY5" fmla="*/ 6401 h 10000"/>
              <a:gd name="connsiteX6" fmla="*/ 626 w 10000"/>
              <a:gd name="connsiteY6" fmla="*/ 7662 h 10000"/>
              <a:gd name="connsiteX7" fmla="*/ 0 w 10000"/>
              <a:gd name="connsiteY7" fmla="*/ 10000 h 10000"/>
              <a:gd name="connsiteX8" fmla="*/ 10000 w 10000"/>
              <a:gd name="connsiteY8" fmla="*/ 10000 h 10000"/>
              <a:gd name="connsiteX9" fmla="*/ 10000 w 10000"/>
              <a:gd name="connsiteY9" fmla="*/ 8210 h 10000"/>
              <a:gd name="connsiteX10" fmla="*/ 9656 w 10000"/>
              <a:gd name="connsiteY10" fmla="*/ 8265 h 10000"/>
              <a:gd name="connsiteX11" fmla="*/ 7436 w 10000"/>
              <a:gd name="connsiteY11" fmla="*/ 7032 h 10000"/>
              <a:gd name="connsiteX12" fmla="*/ 6826 w 10000"/>
              <a:gd name="connsiteY12" fmla="*/ 6855 h 10000"/>
              <a:gd name="connsiteX13" fmla="*/ 5938 w 10000"/>
              <a:gd name="connsiteY13" fmla="*/ 7106 h 10000"/>
              <a:gd name="connsiteX14" fmla="*/ 5703 w 10000"/>
              <a:gd name="connsiteY14" fmla="*/ 7180 h 10000"/>
              <a:gd name="connsiteX15" fmla="*/ 5549 w 10000"/>
              <a:gd name="connsiteY15" fmla="*/ 7106 h 10000"/>
              <a:gd name="connsiteX16" fmla="*/ 5036 w 10000"/>
              <a:gd name="connsiteY16" fmla="*/ 2616 h 10000"/>
              <a:gd name="connsiteX17" fmla="*/ 4851 w 10000"/>
              <a:gd name="connsiteY17" fmla="*/ 1725 h 10000"/>
              <a:gd name="connsiteX18" fmla="*/ 4554 w 10000"/>
              <a:gd name="connsiteY18" fmla="*/ 1605 h 10000"/>
              <a:gd name="connsiteX19" fmla="*/ 4133 w 10000"/>
              <a:gd name="connsiteY19" fmla="*/ 1874 h 10000"/>
              <a:gd name="connsiteX20" fmla="*/ 3292 w 10000"/>
              <a:gd name="connsiteY20" fmla="*/ 3024 h 10000"/>
              <a:gd name="connsiteX21" fmla="*/ 3154 w 10000"/>
              <a:gd name="connsiteY21" fmla="*/ 3108 h 10000"/>
              <a:gd name="connsiteX22" fmla="*/ 2800 w 10000"/>
              <a:gd name="connsiteY22" fmla="*/ 2542 h 10000"/>
              <a:gd name="connsiteX23" fmla="*/ 2185 w 10000"/>
              <a:gd name="connsiteY23" fmla="*/ 56 h 10000"/>
              <a:gd name="connsiteX24" fmla="*/ 2010 w 10000"/>
              <a:gd name="connsiteY24" fmla="*/ 0 h 10000"/>
              <a:gd name="connsiteX0-1" fmla="*/ 2010 w 11929"/>
              <a:gd name="connsiteY0-2" fmla="*/ 0 h 10000"/>
              <a:gd name="connsiteX1-3" fmla="*/ 1364 w 11929"/>
              <a:gd name="connsiteY1-4" fmla="*/ 686 h 10000"/>
              <a:gd name="connsiteX2-5" fmla="*/ 1015 w 11929"/>
              <a:gd name="connsiteY2-6" fmla="*/ 2913 h 10000"/>
              <a:gd name="connsiteX3-7" fmla="*/ 810 w 11929"/>
              <a:gd name="connsiteY3-8" fmla="*/ 5510 h 10000"/>
              <a:gd name="connsiteX4-9" fmla="*/ 749 w 11929"/>
              <a:gd name="connsiteY4-10" fmla="*/ 5955 h 10000"/>
              <a:gd name="connsiteX5-11" fmla="*/ 728 w 11929"/>
              <a:gd name="connsiteY5-12" fmla="*/ 6401 h 10000"/>
              <a:gd name="connsiteX6-13" fmla="*/ 626 w 11929"/>
              <a:gd name="connsiteY6-14" fmla="*/ 7662 h 10000"/>
              <a:gd name="connsiteX7-15" fmla="*/ 0 w 11929"/>
              <a:gd name="connsiteY7-16" fmla="*/ 10000 h 10000"/>
              <a:gd name="connsiteX8-17" fmla="*/ 10000 w 11929"/>
              <a:gd name="connsiteY8-18" fmla="*/ 10000 h 10000"/>
              <a:gd name="connsiteX9-19" fmla="*/ 11929 w 11929"/>
              <a:gd name="connsiteY9-20" fmla="*/ 9747 h 10000"/>
              <a:gd name="connsiteX10-21" fmla="*/ 9656 w 11929"/>
              <a:gd name="connsiteY10-22" fmla="*/ 8265 h 10000"/>
              <a:gd name="connsiteX11-23" fmla="*/ 7436 w 11929"/>
              <a:gd name="connsiteY11-24" fmla="*/ 7032 h 10000"/>
              <a:gd name="connsiteX12-25" fmla="*/ 6826 w 11929"/>
              <a:gd name="connsiteY12-26" fmla="*/ 6855 h 10000"/>
              <a:gd name="connsiteX13-27" fmla="*/ 5938 w 11929"/>
              <a:gd name="connsiteY13-28" fmla="*/ 7106 h 10000"/>
              <a:gd name="connsiteX14-29" fmla="*/ 5703 w 11929"/>
              <a:gd name="connsiteY14-30" fmla="*/ 7180 h 10000"/>
              <a:gd name="connsiteX15-31" fmla="*/ 5549 w 11929"/>
              <a:gd name="connsiteY15-32" fmla="*/ 7106 h 10000"/>
              <a:gd name="connsiteX16-33" fmla="*/ 5036 w 11929"/>
              <a:gd name="connsiteY16-34" fmla="*/ 2616 h 10000"/>
              <a:gd name="connsiteX17-35" fmla="*/ 4851 w 11929"/>
              <a:gd name="connsiteY17-36" fmla="*/ 1725 h 10000"/>
              <a:gd name="connsiteX18-37" fmla="*/ 4554 w 11929"/>
              <a:gd name="connsiteY18-38" fmla="*/ 1605 h 10000"/>
              <a:gd name="connsiteX19-39" fmla="*/ 4133 w 11929"/>
              <a:gd name="connsiteY19-40" fmla="*/ 1874 h 10000"/>
              <a:gd name="connsiteX20-41" fmla="*/ 3292 w 11929"/>
              <a:gd name="connsiteY20-42" fmla="*/ 3024 h 10000"/>
              <a:gd name="connsiteX21-43" fmla="*/ 3154 w 11929"/>
              <a:gd name="connsiteY21-44" fmla="*/ 3108 h 10000"/>
              <a:gd name="connsiteX22-45" fmla="*/ 2800 w 11929"/>
              <a:gd name="connsiteY22-46" fmla="*/ 2542 h 10000"/>
              <a:gd name="connsiteX23-47" fmla="*/ 2185 w 11929"/>
              <a:gd name="connsiteY23-48" fmla="*/ 56 h 10000"/>
              <a:gd name="connsiteX24-49" fmla="*/ 2010 w 11929"/>
              <a:gd name="connsiteY24-50" fmla="*/ 0 h 10000"/>
              <a:gd name="connsiteX0-51" fmla="*/ 2010 w 11653"/>
              <a:gd name="connsiteY0-52" fmla="*/ 0 h 10350"/>
              <a:gd name="connsiteX1-53" fmla="*/ 1364 w 11653"/>
              <a:gd name="connsiteY1-54" fmla="*/ 686 h 10350"/>
              <a:gd name="connsiteX2-55" fmla="*/ 1015 w 11653"/>
              <a:gd name="connsiteY2-56" fmla="*/ 2913 h 10350"/>
              <a:gd name="connsiteX3-57" fmla="*/ 810 w 11653"/>
              <a:gd name="connsiteY3-58" fmla="*/ 5510 h 10350"/>
              <a:gd name="connsiteX4-59" fmla="*/ 749 w 11653"/>
              <a:gd name="connsiteY4-60" fmla="*/ 5955 h 10350"/>
              <a:gd name="connsiteX5-61" fmla="*/ 728 w 11653"/>
              <a:gd name="connsiteY5-62" fmla="*/ 6401 h 10350"/>
              <a:gd name="connsiteX6-63" fmla="*/ 626 w 11653"/>
              <a:gd name="connsiteY6-64" fmla="*/ 7662 h 10350"/>
              <a:gd name="connsiteX7-65" fmla="*/ 0 w 11653"/>
              <a:gd name="connsiteY7-66" fmla="*/ 10000 h 10350"/>
              <a:gd name="connsiteX8-67" fmla="*/ 10000 w 11653"/>
              <a:gd name="connsiteY8-68" fmla="*/ 10000 h 10350"/>
              <a:gd name="connsiteX9-69" fmla="*/ 11653 w 11653"/>
              <a:gd name="connsiteY9-70" fmla="*/ 10338 h 10350"/>
              <a:gd name="connsiteX10-71" fmla="*/ 9656 w 11653"/>
              <a:gd name="connsiteY10-72" fmla="*/ 8265 h 10350"/>
              <a:gd name="connsiteX11-73" fmla="*/ 7436 w 11653"/>
              <a:gd name="connsiteY11-74" fmla="*/ 7032 h 10350"/>
              <a:gd name="connsiteX12-75" fmla="*/ 6826 w 11653"/>
              <a:gd name="connsiteY12-76" fmla="*/ 6855 h 10350"/>
              <a:gd name="connsiteX13-77" fmla="*/ 5938 w 11653"/>
              <a:gd name="connsiteY13-78" fmla="*/ 7106 h 10350"/>
              <a:gd name="connsiteX14-79" fmla="*/ 5703 w 11653"/>
              <a:gd name="connsiteY14-80" fmla="*/ 7180 h 10350"/>
              <a:gd name="connsiteX15-81" fmla="*/ 5549 w 11653"/>
              <a:gd name="connsiteY15-82" fmla="*/ 7106 h 10350"/>
              <a:gd name="connsiteX16-83" fmla="*/ 5036 w 11653"/>
              <a:gd name="connsiteY16-84" fmla="*/ 2616 h 10350"/>
              <a:gd name="connsiteX17-85" fmla="*/ 4851 w 11653"/>
              <a:gd name="connsiteY17-86" fmla="*/ 1725 h 10350"/>
              <a:gd name="connsiteX18-87" fmla="*/ 4554 w 11653"/>
              <a:gd name="connsiteY18-88" fmla="*/ 1605 h 10350"/>
              <a:gd name="connsiteX19-89" fmla="*/ 4133 w 11653"/>
              <a:gd name="connsiteY19-90" fmla="*/ 1874 h 10350"/>
              <a:gd name="connsiteX20-91" fmla="*/ 3292 w 11653"/>
              <a:gd name="connsiteY20-92" fmla="*/ 3024 h 10350"/>
              <a:gd name="connsiteX21-93" fmla="*/ 3154 w 11653"/>
              <a:gd name="connsiteY21-94" fmla="*/ 3108 h 10350"/>
              <a:gd name="connsiteX22-95" fmla="*/ 2800 w 11653"/>
              <a:gd name="connsiteY22-96" fmla="*/ 2542 h 10350"/>
              <a:gd name="connsiteX23-97" fmla="*/ 2185 w 11653"/>
              <a:gd name="connsiteY23-98" fmla="*/ 56 h 10350"/>
              <a:gd name="connsiteX24-99" fmla="*/ 2010 w 11653"/>
              <a:gd name="connsiteY24-100" fmla="*/ 0 h 10350"/>
              <a:gd name="connsiteX0-101" fmla="*/ 2010 w 11249"/>
              <a:gd name="connsiteY0-102" fmla="*/ 0 h 10087"/>
              <a:gd name="connsiteX1-103" fmla="*/ 1364 w 11249"/>
              <a:gd name="connsiteY1-104" fmla="*/ 686 h 10087"/>
              <a:gd name="connsiteX2-105" fmla="*/ 1015 w 11249"/>
              <a:gd name="connsiteY2-106" fmla="*/ 2913 h 10087"/>
              <a:gd name="connsiteX3-107" fmla="*/ 810 w 11249"/>
              <a:gd name="connsiteY3-108" fmla="*/ 5510 h 10087"/>
              <a:gd name="connsiteX4-109" fmla="*/ 749 w 11249"/>
              <a:gd name="connsiteY4-110" fmla="*/ 5955 h 10087"/>
              <a:gd name="connsiteX5-111" fmla="*/ 728 w 11249"/>
              <a:gd name="connsiteY5-112" fmla="*/ 6401 h 10087"/>
              <a:gd name="connsiteX6-113" fmla="*/ 626 w 11249"/>
              <a:gd name="connsiteY6-114" fmla="*/ 7662 h 10087"/>
              <a:gd name="connsiteX7-115" fmla="*/ 0 w 11249"/>
              <a:gd name="connsiteY7-116" fmla="*/ 10000 h 10087"/>
              <a:gd name="connsiteX8-117" fmla="*/ 10000 w 11249"/>
              <a:gd name="connsiteY8-118" fmla="*/ 10000 h 10087"/>
              <a:gd name="connsiteX9-119" fmla="*/ 11249 w 11249"/>
              <a:gd name="connsiteY9-120" fmla="*/ 10060 h 10087"/>
              <a:gd name="connsiteX10-121" fmla="*/ 9656 w 11249"/>
              <a:gd name="connsiteY10-122" fmla="*/ 8265 h 10087"/>
              <a:gd name="connsiteX11-123" fmla="*/ 7436 w 11249"/>
              <a:gd name="connsiteY11-124" fmla="*/ 7032 h 10087"/>
              <a:gd name="connsiteX12-125" fmla="*/ 6826 w 11249"/>
              <a:gd name="connsiteY12-126" fmla="*/ 6855 h 10087"/>
              <a:gd name="connsiteX13-127" fmla="*/ 5938 w 11249"/>
              <a:gd name="connsiteY13-128" fmla="*/ 7106 h 10087"/>
              <a:gd name="connsiteX14-129" fmla="*/ 5703 w 11249"/>
              <a:gd name="connsiteY14-130" fmla="*/ 7180 h 10087"/>
              <a:gd name="connsiteX15-131" fmla="*/ 5549 w 11249"/>
              <a:gd name="connsiteY15-132" fmla="*/ 7106 h 10087"/>
              <a:gd name="connsiteX16-133" fmla="*/ 5036 w 11249"/>
              <a:gd name="connsiteY16-134" fmla="*/ 2616 h 10087"/>
              <a:gd name="connsiteX17-135" fmla="*/ 4851 w 11249"/>
              <a:gd name="connsiteY17-136" fmla="*/ 1725 h 10087"/>
              <a:gd name="connsiteX18-137" fmla="*/ 4554 w 11249"/>
              <a:gd name="connsiteY18-138" fmla="*/ 1605 h 10087"/>
              <a:gd name="connsiteX19-139" fmla="*/ 4133 w 11249"/>
              <a:gd name="connsiteY19-140" fmla="*/ 1874 h 10087"/>
              <a:gd name="connsiteX20-141" fmla="*/ 3292 w 11249"/>
              <a:gd name="connsiteY20-142" fmla="*/ 3024 h 10087"/>
              <a:gd name="connsiteX21-143" fmla="*/ 3154 w 11249"/>
              <a:gd name="connsiteY21-144" fmla="*/ 3108 h 10087"/>
              <a:gd name="connsiteX22-145" fmla="*/ 2800 w 11249"/>
              <a:gd name="connsiteY22-146" fmla="*/ 2542 h 10087"/>
              <a:gd name="connsiteX23-147" fmla="*/ 2185 w 11249"/>
              <a:gd name="connsiteY23-148" fmla="*/ 56 h 10087"/>
              <a:gd name="connsiteX24-149" fmla="*/ 2010 w 11249"/>
              <a:gd name="connsiteY24-150" fmla="*/ 0 h 10087"/>
              <a:gd name="connsiteX0-151" fmla="*/ 2010 w 10720"/>
              <a:gd name="connsiteY0-152" fmla="*/ 0 h 10128"/>
              <a:gd name="connsiteX1-153" fmla="*/ 1364 w 10720"/>
              <a:gd name="connsiteY1-154" fmla="*/ 686 h 10128"/>
              <a:gd name="connsiteX2-155" fmla="*/ 1015 w 10720"/>
              <a:gd name="connsiteY2-156" fmla="*/ 2913 h 10128"/>
              <a:gd name="connsiteX3-157" fmla="*/ 810 w 10720"/>
              <a:gd name="connsiteY3-158" fmla="*/ 5510 h 10128"/>
              <a:gd name="connsiteX4-159" fmla="*/ 749 w 10720"/>
              <a:gd name="connsiteY4-160" fmla="*/ 5955 h 10128"/>
              <a:gd name="connsiteX5-161" fmla="*/ 728 w 10720"/>
              <a:gd name="connsiteY5-162" fmla="*/ 6401 h 10128"/>
              <a:gd name="connsiteX6-163" fmla="*/ 626 w 10720"/>
              <a:gd name="connsiteY6-164" fmla="*/ 7662 h 10128"/>
              <a:gd name="connsiteX7-165" fmla="*/ 0 w 10720"/>
              <a:gd name="connsiteY7-166" fmla="*/ 10000 h 10128"/>
              <a:gd name="connsiteX8-167" fmla="*/ 10000 w 10720"/>
              <a:gd name="connsiteY8-168" fmla="*/ 10000 h 10128"/>
              <a:gd name="connsiteX9-169" fmla="*/ 9656 w 10720"/>
              <a:gd name="connsiteY9-170" fmla="*/ 8265 h 10128"/>
              <a:gd name="connsiteX10-171" fmla="*/ 7436 w 10720"/>
              <a:gd name="connsiteY10-172" fmla="*/ 7032 h 10128"/>
              <a:gd name="connsiteX11-173" fmla="*/ 6826 w 10720"/>
              <a:gd name="connsiteY11-174" fmla="*/ 6855 h 10128"/>
              <a:gd name="connsiteX12-175" fmla="*/ 5938 w 10720"/>
              <a:gd name="connsiteY12-176" fmla="*/ 7106 h 10128"/>
              <a:gd name="connsiteX13-177" fmla="*/ 5703 w 10720"/>
              <a:gd name="connsiteY13-178" fmla="*/ 7180 h 10128"/>
              <a:gd name="connsiteX14-179" fmla="*/ 5549 w 10720"/>
              <a:gd name="connsiteY14-180" fmla="*/ 7106 h 10128"/>
              <a:gd name="connsiteX15-181" fmla="*/ 5036 w 10720"/>
              <a:gd name="connsiteY15-182" fmla="*/ 2616 h 10128"/>
              <a:gd name="connsiteX16-183" fmla="*/ 4851 w 10720"/>
              <a:gd name="connsiteY16-184" fmla="*/ 1725 h 10128"/>
              <a:gd name="connsiteX17-185" fmla="*/ 4554 w 10720"/>
              <a:gd name="connsiteY17-186" fmla="*/ 1605 h 10128"/>
              <a:gd name="connsiteX18-187" fmla="*/ 4133 w 10720"/>
              <a:gd name="connsiteY18-188" fmla="*/ 1874 h 10128"/>
              <a:gd name="connsiteX19-189" fmla="*/ 3292 w 10720"/>
              <a:gd name="connsiteY19-190" fmla="*/ 3024 h 10128"/>
              <a:gd name="connsiteX20-191" fmla="*/ 3154 w 10720"/>
              <a:gd name="connsiteY20-192" fmla="*/ 3108 h 10128"/>
              <a:gd name="connsiteX21-193" fmla="*/ 2800 w 10720"/>
              <a:gd name="connsiteY21-194" fmla="*/ 2542 h 10128"/>
              <a:gd name="connsiteX22-195" fmla="*/ 2185 w 10720"/>
              <a:gd name="connsiteY22-196" fmla="*/ 56 h 10128"/>
              <a:gd name="connsiteX23-197" fmla="*/ 2010 w 10720"/>
              <a:gd name="connsiteY23-198" fmla="*/ 0 h 101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10720" h="10128">
                <a:moveTo>
                  <a:pt x="2010" y="0"/>
                </a:moveTo>
                <a:cubicBezTo>
                  <a:pt x="1769" y="0"/>
                  <a:pt x="1513" y="297"/>
                  <a:pt x="1364" y="686"/>
                </a:cubicBezTo>
                <a:cubicBezTo>
                  <a:pt x="1097" y="1354"/>
                  <a:pt x="1077" y="2134"/>
                  <a:pt x="1015" y="2913"/>
                </a:cubicBezTo>
                <a:cubicBezTo>
                  <a:pt x="954" y="3766"/>
                  <a:pt x="831" y="4620"/>
                  <a:pt x="810" y="5510"/>
                </a:cubicBezTo>
                <a:cubicBezTo>
                  <a:pt x="810" y="5659"/>
                  <a:pt x="790" y="5807"/>
                  <a:pt x="749" y="5955"/>
                </a:cubicBezTo>
                <a:cubicBezTo>
                  <a:pt x="708" y="6067"/>
                  <a:pt x="749" y="6252"/>
                  <a:pt x="728" y="6401"/>
                </a:cubicBezTo>
                <a:cubicBezTo>
                  <a:pt x="646" y="6846"/>
                  <a:pt x="667" y="7254"/>
                  <a:pt x="626" y="7662"/>
                </a:cubicBezTo>
                <a:cubicBezTo>
                  <a:pt x="492" y="8506"/>
                  <a:pt x="277" y="9267"/>
                  <a:pt x="0" y="10000"/>
                </a:cubicBezTo>
                <a:cubicBezTo>
                  <a:pt x="3333" y="10000"/>
                  <a:pt x="8391" y="10289"/>
                  <a:pt x="10000" y="10000"/>
                </a:cubicBezTo>
                <a:cubicBezTo>
                  <a:pt x="11609" y="9711"/>
                  <a:pt x="10083" y="8760"/>
                  <a:pt x="9656" y="8265"/>
                </a:cubicBezTo>
                <a:cubicBezTo>
                  <a:pt x="9229" y="7770"/>
                  <a:pt x="8185" y="7477"/>
                  <a:pt x="7436" y="7032"/>
                </a:cubicBezTo>
                <a:cubicBezTo>
                  <a:pt x="7246" y="6911"/>
                  <a:pt x="7036" y="6855"/>
                  <a:pt x="6826" y="6855"/>
                </a:cubicBezTo>
                <a:cubicBezTo>
                  <a:pt x="6528" y="6855"/>
                  <a:pt x="6221" y="6957"/>
                  <a:pt x="5938" y="7106"/>
                </a:cubicBezTo>
                <a:cubicBezTo>
                  <a:pt x="5867" y="7143"/>
                  <a:pt x="5785" y="7180"/>
                  <a:pt x="5703" y="7180"/>
                </a:cubicBezTo>
                <a:cubicBezTo>
                  <a:pt x="5641" y="7180"/>
                  <a:pt x="5585" y="7152"/>
                  <a:pt x="5549" y="7106"/>
                </a:cubicBezTo>
                <a:cubicBezTo>
                  <a:pt x="4831" y="5955"/>
                  <a:pt x="5036" y="4174"/>
                  <a:pt x="5036" y="2616"/>
                </a:cubicBezTo>
                <a:cubicBezTo>
                  <a:pt x="5036" y="2245"/>
                  <a:pt x="4974" y="1837"/>
                  <a:pt x="4851" y="1725"/>
                </a:cubicBezTo>
                <a:cubicBezTo>
                  <a:pt x="4769" y="1642"/>
                  <a:pt x="4667" y="1605"/>
                  <a:pt x="4554" y="1605"/>
                </a:cubicBezTo>
                <a:cubicBezTo>
                  <a:pt x="4434" y="1630"/>
                  <a:pt x="4343" y="1638"/>
                  <a:pt x="4133" y="1874"/>
                </a:cubicBezTo>
                <a:cubicBezTo>
                  <a:pt x="3703" y="1948"/>
                  <a:pt x="3579" y="2616"/>
                  <a:pt x="3292" y="3024"/>
                </a:cubicBezTo>
                <a:cubicBezTo>
                  <a:pt x="3246" y="3080"/>
                  <a:pt x="3200" y="3108"/>
                  <a:pt x="3154" y="3108"/>
                </a:cubicBezTo>
                <a:cubicBezTo>
                  <a:pt x="3000" y="3108"/>
                  <a:pt x="2862" y="2801"/>
                  <a:pt x="2800" y="2542"/>
                </a:cubicBezTo>
                <a:cubicBezTo>
                  <a:pt x="2636" y="1688"/>
                  <a:pt x="2697" y="390"/>
                  <a:pt x="2185" y="56"/>
                </a:cubicBezTo>
                <a:cubicBezTo>
                  <a:pt x="2128" y="19"/>
                  <a:pt x="2072" y="0"/>
                  <a:pt x="2010" y="0"/>
                </a:cubicBezTo>
              </a:path>
            </a:pathLst>
          </a:custGeom>
          <a:solidFill>
            <a:srgbClr val="F79C6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3"/>
          <p:cNvSpPr/>
          <p:nvPr/>
        </p:nvSpPr>
        <p:spPr bwMode="auto">
          <a:xfrm>
            <a:off x="-33717" y="2066925"/>
            <a:ext cx="196850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FFD5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3"/>
          <p:cNvSpPr/>
          <p:nvPr/>
        </p:nvSpPr>
        <p:spPr bwMode="auto">
          <a:xfrm flipH="1" flipV="1">
            <a:off x="7792720" y="-111606"/>
            <a:ext cx="1351280" cy="3076575"/>
          </a:xfrm>
          <a:custGeom>
            <a:avLst/>
            <a:gdLst>
              <a:gd name="T0" fmla="*/ 0 w 1016"/>
              <a:gd name="T1" fmla="*/ 0 h 1322"/>
              <a:gd name="T2" fmla="*/ 0 w 1016"/>
              <a:gd name="T3" fmla="*/ 1322 h 1322"/>
              <a:gd name="T4" fmla="*/ 776 w 1016"/>
              <a:gd name="T5" fmla="*/ 1322 h 1322"/>
              <a:gd name="T6" fmla="*/ 632 w 1016"/>
              <a:gd name="T7" fmla="*/ 1130 h 1322"/>
              <a:gd name="T8" fmla="*/ 660 w 1016"/>
              <a:gd name="T9" fmla="*/ 914 h 1322"/>
              <a:gd name="T10" fmla="*/ 1016 w 1016"/>
              <a:gd name="T11" fmla="*/ 582 h 1322"/>
              <a:gd name="T12" fmla="*/ 992 w 1016"/>
              <a:gd name="T13" fmla="*/ 542 h 1322"/>
              <a:gd name="T14" fmla="*/ 784 w 1016"/>
              <a:gd name="T15" fmla="*/ 374 h 1322"/>
              <a:gd name="T16" fmla="*/ 860 w 1016"/>
              <a:gd name="T17" fmla="*/ 178 h 1322"/>
              <a:gd name="T18" fmla="*/ 784 w 1016"/>
              <a:gd name="T19" fmla="*/ 98 h 1322"/>
              <a:gd name="T20" fmla="*/ 657 w 1016"/>
              <a:gd name="T21" fmla="*/ 75 h 1322"/>
              <a:gd name="T22" fmla="*/ 588 w 1016"/>
              <a:gd name="T23" fmla="*/ 77 h 1322"/>
              <a:gd name="T24" fmla="*/ 518 w 1016"/>
              <a:gd name="T25" fmla="*/ 80 h 1322"/>
              <a:gd name="T26" fmla="*/ 444 w 1016"/>
              <a:gd name="T27" fmla="*/ 74 h 1322"/>
              <a:gd name="T28" fmla="*/ 348 w 1016"/>
              <a:gd name="T29" fmla="*/ 62 h 1322"/>
              <a:gd name="T30" fmla="*/ 0 w 1016"/>
              <a:gd name="T31" fmla="*/ 0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1322">
                <a:moveTo>
                  <a:pt x="0" y="0"/>
                </a:moveTo>
                <a:cubicBezTo>
                  <a:pt x="0" y="1322"/>
                  <a:pt x="0" y="1322"/>
                  <a:pt x="0" y="1322"/>
                </a:cubicBezTo>
                <a:cubicBezTo>
                  <a:pt x="776" y="1322"/>
                  <a:pt x="776" y="1322"/>
                  <a:pt x="776" y="1322"/>
                </a:cubicBezTo>
                <a:cubicBezTo>
                  <a:pt x="714" y="1272"/>
                  <a:pt x="664" y="1209"/>
                  <a:pt x="632" y="1130"/>
                </a:cubicBezTo>
                <a:cubicBezTo>
                  <a:pt x="608" y="1066"/>
                  <a:pt x="588" y="958"/>
                  <a:pt x="660" y="914"/>
                </a:cubicBezTo>
                <a:cubicBezTo>
                  <a:pt x="800" y="826"/>
                  <a:pt x="996" y="762"/>
                  <a:pt x="1016" y="582"/>
                </a:cubicBezTo>
                <a:cubicBezTo>
                  <a:pt x="1016" y="570"/>
                  <a:pt x="1004" y="546"/>
                  <a:pt x="992" y="542"/>
                </a:cubicBezTo>
                <a:cubicBezTo>
                  <a:pt x="904" y="498"/>
                  <a:pt x="740" y="490"/>
                  <a:pt x="784" y="374"/>
                </a:cubicBezTo>
                <a:cubicBezTo>
                  <a:pt x="808" y="310"/>
                  <a:pt x="884" y="254"/>
                  <a:pt x="860" y="178"/>
                </a:cubicBezTo>
                <a:cubicBezTo>
                  <a:pt x="848" y="146"/>
                  <a:pt x="816" y="110"/>
                  <a:pt x="784" y="98"/>
                </a:cubicBezTo>
                <a:cubicBezTo>
                  <a:pt x="744" y="80"/>
                  <a:pt x="701" y="75"/>
                  <a:pt x="657" y="75"/>
                </a:cubicBezTo>
                <a:cubicBezTo>
                  <a:pt x="634" y="75"/>
                  <a:pt x="611" y="76"/>
                  <a:pt x="588" y="77"/>
                </a:cubicBezTo>
                <a:cubicBezTo>
                  <a:pt x="564" y="79"/>
                  <a:pt x="541" y="80"/>
                  <a:pt x="518" y="80"/>
                </a:cubicBezTo>
                <a:cubicBezTo>
                  <a:pt x="493" y="80"/>
                  <a:pt x="469" y="79"/>
                  <a:pt x="444" y="74"/>
                </a:cubicBezTo>
                <a:cubicBezTo>
                  <a:pt x="412" y="70"/>
                  <a:pt x="376" y="66"/>
                  <a:pt x="348" y="62"/>
                </a:cubicBezTo>
                <a:cubicBezTo>
                  <a:pt x="229" y="50"/>
                  <a:pt x="100" y="60"/>
                  <a:pt x="0" y="0"/>
                </a:cubicBezTo>
              </a:path>
            </a:pathLst>
          </a:custGeom>
          <a:solidFill>
            <a:srgbClr val="4699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1935586-F85B-C149-A36C-BACB7C874C79}"/>
              </a:ext>
            </a:extLst>
          </p:cNvPr>
          <p:cNvSpPr/>
          <p:nvPr/>
        </p:nvSpPr>
        <p:spPr>
          <a:xfrm>
            <a:off x="1859934" y="1831995"/>
            <a:ext cx="1027482" cy="1027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AABF3A-E362-264E-90F8-820006D31130}"/>
              </a:ext>
            </a:extLst>
          </p:cNvPr>
          <p:cNvSpPr/>
          <p:nvPr/>
        </p:nvSpPr>
        <p:spPr>
          <a:xfrm>
            <a:off x="2130245" y="1952786"/>
            <a:ext cx="1054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sz="4800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028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244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卷积神经网络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307101" y="295496"/>
            <a:ext cx="3180679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从全连接神经网络到</a:t>
            </a:r>
            <a:r>
              <a:rPr lang="en-US" altLang="zh-CN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CNN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88A11A9-319B-EB4F-BCE8-381C4F4A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7" y="1513097"/>
            <a:ext cx="4577839" cy="252701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D47B6F8-C134-4249-979F-A79BCC623794}"/>
              </a:ext>
            </a:extLst>
          </p:cNvPr>
          <p:cNvSpPr txBox="1"/>
          <p:nvPr/>
        </p:nvSpPr>
        <p:spPr>
          <a:xfrm>
            <a:off x="857108" y="913055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全连接神经网络</a:t>
            </a: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21E2A563-A647-1741-A8EF-EE83D66B300A}"/>
              </a:ext>
            </a:extLst>
          </p:cNvPr>
          <p:cNvSpPr/>
          <p:nvPr/>
        </p:nvSpPr>
        <p:spPr>
          <a:xfrm>
            <a:off x="5412056" y="1282387"/>
            <a:ext cx="369277" cy="2868769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E0E723-6710-C449-8ACF-C91924DE73C9}"/>
              </a:ext>
            </a:extLst>
          </p:cNvPr>
          <p:cNvSpPr txBox="1"/>
          <p:nvPr/>
        </p:nvSpPr>
        <p:spPr>
          <a:xfrm>
            <a:off x="6011746" y="1097722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1.</a:t>
            </a:r>
            <a:r>
              <a:rPr kumimoji="1" lang="zh-CN" altLang="en-US" b="1" dirty="0">
                <a:solidFill>
                  <a:schemeClr val="accent3"/>
                </a:solidFill>
              </a:rPr>
              <a:t> 神经元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380DB58-7378-D741-9E9B-088E1D6EC556}"/>
              </a:ext>
            </a:extLst>
          </p:cNvPr>
          <p:cNvSpPr txBox="1"/>
          <p:nvPr/>
        </p:nvSpPr>
        <p:spPr>
          <a:xfrm>
            <a:off x="6045408" y="164866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2.</a:t>
            </a:r>
            <a:r>
              <a:rPr kumimoji="1" lang="zh-CN" altLang="en-US" b="1" dirty="0">
                <a:solidFill>
                  <a:schemeClr val="accent3"/>
                </a:solidFill>
              </a:rPr>
              <a:t> 输入层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17F2922-B172-E649-85FF-7517BE52C753}"/>
              </a:ext>
            </a:extLst>
          </p:cNvPr>
          <p:cNvSpPr txBox="1"/>
          <p:nvPr/>
        </p:nvSpPr>
        <p:spPr>
          <a:xfrm>
            <a:off x="6011746" y="219960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3.</a:t>
            </a:r>
            <a:r>
              <a:rPr kumimoji="1" lang="zh-CN" altLang="en-US" b="1" dirty="0">
                <a:solidFill>
                  <a:schemeClr val="accent3"/>
                </a:solidFill>
              </a:rPr>
              <a:t> 权重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650CC06-B5F4-1C40-8866-D2E8F65F1171}"/>
              </a:ext>
            </a:extLst>
          </p:cNvPr>
          <p:cNvSpPr txBox="1"/>
          <p:nvPr/>
        </p:nvSpPr>
        <p:spPr>
          <a:xfrm>
            <a:off x="6011746" y="275054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4.</a:t>
            </a:r>
            <a:r>
              <a:rPr kumimoji="1" lang="zh-CN" altLang="en-US" b="1" dirty="0">
                <a:solidFill>
                  <a:schemeClr val="accent3"/>
                </a:solidFill>
              </a:rPr>
              <a:t> 输出层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330E287-BF5D-F54A-94DA-7B83A1A7820A}"/>
              </a:ext>
            </a:extLst>
          </p:cNvPr>
          <p:cNvSpPr txBox="1"/>
          <p:nvPr/>
        </p:nvSpPr>
        <p:spPr>
          <a:xfrm>
            <a:off x="6011746" y="330148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5.</a:t>
            </a:r>
            <a:r>
              <a:rPr kumimoji="1" lang="zh-CN" altLang="en-US" b="1" dirty="0">
                <a:solidFill>
                  <a:schemeClr val="accent3"/>
                </a:solidFill>
              </a:rPr>
              <a:t> 隐藏层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3B172C-CBF5-FD42-88A2-533BE6F8CBDA}"/>
              </a:ext>
            </a:extLst>
          </p:cNvPr>
          <p:cNvSpPr txBox="1"/>
          <p:nvPr/>
        </p:nvSpPr>
        <p:spPr>
          <a:xfrm>
            <a:off x="6011746" y="3852429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6.</a:t>
            </a:r>
            <a:r>
              <a:rPr kumimoji="1" lang="zh-CN" altLang="en-US" b="1" dirty="0">
                <a:solidFill>
                  <a:schemeClr val="accent3"/>
                </a:solidFill>
              </a:rPr>
              <a:t> 激活函数</a:t>
            </a:r>
          </a:p>
        </p:txBody>
      </p:sp>
    </p:spTree>
    <p:extLst>
      <p:ext uri="{BB962C8B-B14F-4D97-AF65-F5344CB8AC3E}">
        <p14:creationId xmlns:p14="http://schemas.microsoft.com/office/powerpoint/2010/main" val="14575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E089440-CB47-A945-BAFF-9629323BC2A1}"/>
              </a:ext>
            </a:extLst>
          </p:cNvPr>
          <p:cNvSpPr/>
          <p:nvPr/>
        </p:nvSpPr>
        <p:spPr>
          <a:xfrm>
            <a:off x="292827" y="204825"/>
            <a:ext cx="461665" cy="4616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DCEBD6-86D9-354D-A05C-A36A51726B73}"/>
              </a:ext>
            </a:extLst>
          </p:cNvPr>
          <p:cNvSpPr/>
          <p:nvPr/>
        </p:nvSpPr>
        <p:spPr>
          <a:xfrm>
            <a:off x="857108" y="220680"/>
            <a:ext cx="2244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卷积神经网络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6A1462-7E28-574F-89AE-29A4BB8396C5}"/>
              </a:ext>
            </a:extLst>
          </p:cNvPr>
          <p:cNvSpPr/>
          <p:nvPr/>
        </p:nvSpPr>
        <p:spPr>
          <a:xfrm>
            <a:off x="380527" y="249236"/>
            <a:ext cx="47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E26C81-F187-9E49-AA93-0F97185C0FCB}"/>
              </a:ext>
            </a:extLst>
          </p:cNvPr>
          <p:cNvSpPr/>
          <p:nvPr/>
        </p:nvSpPr>
        <p:spPr>
          <a:xfrm>
            <a:off x="3307101" y="295496"/>
            <a:ext cx="3180679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从全连接神经网络到</a:t>
            </a:r>
            <a:r>
              <a:rPr lang="en-US" altLang="zh-CN" sz="2000" dirty="0">
                <a:solidFill>
                  <a:schemeClr val="accent3"/>
                </a:solidFill>
                <a:latin typeface="+mj-ea"/>
                <a:ea typeface="+mj-ea"/>
                <a:sym typeface="+mn-lt"/>
              </a:rPr>
              <a:t>CNN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47B6F8-C134-4249-979F-A79BCC623794}"/>
              </a:ext>
            </a:extLst>
          </p:cNvPr>
          <p:cNvSpPr txBox="1"/>
          <p:nvPr/>
        </p:nvSpPr>
        <p:spPr>
          <a:xfrm>
            <a:off x="857108" y="693315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b="1" dirty="0">
                <a:solidFill>
                  <a:schemeClr val="accent3"/>
                </a:solidFill>
              </a:rPr>
              <a:t>卷积神经网络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CBAE36E-7244-BB4D-AA51-984CE10409BA}"/>
              </a:ext>
            </a:extLst>
          </p:cNvPr>
          <p:cNvSpPr txBox="1"/>
          <p:nvPr/>
        </p:nvSpPr>
        <p:spPr>
          <a:xfrm>
            <a:off x="1579596" y="3362817"/>
            <a:ext cx="288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1.</a:t>
            </a:r>
            <a:r>
              <a:rPr kumimoji="1" lang="zh-CN" altLang="en-US" b="1" dirty="0">
                <a:solidFill>
                  <a:schemeClr val="accent3"/>
                </a:solidFill>
              </a:rPr>
              <a:t> 卷积层 </a:t>
            </a:r>
            <a:r>
              <a:rPr kumimoji="1" lang="en-US" altLang="zh-CN" b="1" dirty="0">
                <a:solidFill>
                  <a:schemeClr val="accent3"/>
                </a:solidFill>
              </a:rPr>
              <a:t>(convolution</a:t>
            </a:r>
            <a:r>
              <a:rPr kumimoji="1" lang="zh-CN" altLang="en-US" b="1" dirty="0">
                <a:solidFill>
                  <a:schemeClr val="accent3"/>
                </a:solidFill>
              </a:rPr>
              <a:t> </a:t>
            </a:r>
            <a:r>
              <a:rPr kumimoji="1" lang="en-US" altLang="zh-CN" b="1" dirty="0">
                <a:solidFill>
                  <a:schemeClr val="accent3"/>
                </a:solidFill>
              </a:rPr>
              <a:t>layer)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A293A24-C3AC-E249-B8B0-D2F0553921E0}"/>
              </a:ext>
            </a:extLst>
          </p:cNvPr>
          <p:cNvSpPr txBox="1"/>
          <p:nvPr/>
        </p:nvSpPr>
        <p:spPr>
          <a:xfrm>
            <a:off x="1579596" y="3865224"/>
            <a:ext cx="248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2.</a:t>
            </a:r>
            <a:r>
              <a:rPr kumimoji="1" lang="zh-CN" altLang="en-US" b="1" dirty="0">
                <a:solidFill>
                  <a:schemeClr val="accent3"/>
                </a:solidFill>
              </a:rPr>
              <a:t> 池化层 </a:t>
            </a:r>
            <a:r>
              <a:rPr kumimoji="1" lang="en-US" altLang="zh-CN" b="1" dirty="0">
                <a:solidFill>
                  <a:schemeClr val="accent3"/>
                </a:solidFill>
              </a:rPr>
              <a:t>(pooling</a:t>
            </a:r>
            <a:r>
              <a:rPr kumimoji="1" lang="zh-CN" altLang="en-US" b="1" dirty="0">
                <a:solidFill>
                  <a:schemeClr val="accent3"/>
                </a:solidFill>
              </a:rPr>
              <a:t> </a:t>
            </a:r>
            <a:r>
              <a:rPr kumimoji="1" lang="en-US" altLang="zh-CN" b="1" dirty="0">
                <a:solidFill>
                  <a:schemeClr val="accent3"/>
                </a:solidFill>
              </a:rPr>
              <a:t>layer)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C3667FC-D654-344F-B3EB-CC7B4B7CD02A}"/>
              </a:ext>
            </a:extLst>
          </p:cNvPr>
          <p:cNvSpPr txBox="1"/>
          <p:nvPr/>
        </p:nvSpPr>
        <p:spPr>
          <a:xfrm>
            <a:off x="1579596" y="4367631"/>
            <a:ext cx="3461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3.</a:t>
            </a:r>
            <a:r>
              <a:rPr kumimoji="1" lang="zh-CN" altLang="en-US" b="1" dirty="0">
                <a:solidFill>
                  <a:schemeClr val="accent3"/>
                </a:solidFill>
              </a:rPr>
              <a:t> 全连接层 </a:t>
            </a:r>
            <a:r>
              <a:rPr kumimoji="1" lang="en-US" altLang="zh-CN" b="1" dirty="0">
                <a:solidFill>
                  <a:schemeClr val="accent3"/>
                </a:solidFill>
              </a:rPr>
              <a:t>(fully-connected</a:t>
            </a:r>
            <a:r>
              <a:rPr kumimoji="1" lang="zh-CN" altLang="en-US" b="1" dirty="0">
                <a:solidFill>
                  <a:schemeClr val="accent3"/>
                </a:solidFill>
              </a:rPr>
              <a:t> </a:t>
            </a:r>
            <a:r>
              <a:rPr kumimoji="1" lang="en-US" altLang="zh-CN" b="1" dirty="0">
                <a:solidFill>
                  <a:schemeClr val="accent3"/>
                </a:solidFill>
              </a:rPr>
              <a:t>layer)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060A271-D31D-6546-8A37-42BE5E97680C}"/>
              </a:ext>
            </a:extLst>
          </p:cNvPr>
          <p:cNvSpPr txBox="1"/>
          <p:nvPr/>
        </p:nvSpPr>
        <p:spPr>
          <a:xfrm>
            <a:off x="5519418" y="3362817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4.</a:t>
            </a:r>
            <a:r>
              <a:rPr kumimoji="1" lang="zh-CN" altLang="en-US" b="1" dirty="0">
                <a:solidFill>
                  <a:schemeClr val="accent3"/>
                </a:solidFill>
              </a:rPr>
              <a:t> 非线性变化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C93EF5D-E20C-7E4A-9C08-0A203F6740AC}"/>
              </a:ext>
            </a:extLst>
          </p:cNvPr>
          <p:cNvSpPr txBox="1"/>
          <p:nvPr/>
        </p:nvSpPr>
        <p:spPr>
          <a:xfrm>
            <a:off x="5519418" y="3865224"/>
            <a:ext cx="118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5.</a:t>
            </a:r>
            <a:r>
              <a:rPr kumimoji="1" lang="zh-CN" altLang="en-US" b="1" dirty="0">
                <a:solidFill>
                  <a:schemeClr val="accent3"/>
                </a:solidFill>
              </a:rPr>
              <a:t> </a:t>
            </a:r>
            <a:r>
              <a:rPr kumimoji="1" lang="en-US" altLang="zh-CN" b="1" dirty="0">
                <a:solidFill>
                  <a:schemeClr val="accent3"/>
                </a:solidFill>
              </a:rPr>
              <a:t>Dropout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A44E83-28D6-AE4D-998B-01C6BA84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81" t="627" r="181" b="10745"/>
          <a:stretch>
            <a:fillRect/>
          </a:stretch>
        </p:blipFill>
        <p:spPr>
          <a:xfrm>
            <a:off x="1527752" y="1102687"/>
            <a:ext cx="5875655" cy="203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">
  <a:themeElements>
    <a:clrScheme name="4秋季调色盘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8ADFE2"/>
      </a:accent1>
      <a:accent2>
        <a:srgbClr val="55C5D1"/>
      </a:accent2>
      <a:accent3>
        <a:srgbClr val="4699C3"/>
      </a:accent3>
      <a:accent4>
        <a:srgbClr val="FFD573"/>
      </a:accent4>
      <a:accent5>
        <a:srgbClr val="F79C65"/>
      </a:accent5>
      <a:accent6>
        <a:srgbClr val="70AD47"/>
      </a:accent6>
      <a:hlink>
        <a:srgbClr val="000000"/>
      </a:hlink>
      <a:folHlink>
        <a:srgbClr val="954F72"/>
      </a:folHlink>
    </a:clrScheme>
    <a:fontScheme name="方正清刻本悦宋简体">
      <a:majorFont>
        <a:latin typeface="方正清刻本悦宋简体"/>
        <a:ea typeface="方正清刻本悦宋简体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1818</TotalTime>
  <Words>928</Words>
  <Application>Microsoft Macintosh PowerPoint</Application>
  <PresentationFormat>全屏显示(16:9)</PresentationFormat>
  <Paragraphs>208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方正清刻本悦宋简体</vt:lpstr>
      <vt:lpstr>微软雅黑 Light</vt:lpstr>
      <vt:lpstr>Arial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张 妍</cp:lastModifiedBy>
  <cp:revision>1230</cp:revision>
  <cp:lastPrinted>2020-04-12T08:56:43Z</cp:lastPrinted>
  <dcterms:created xsi:type="dcterms:W3CDTF">2020-04-12T08:01:12Z</dcterms:created>
  <dcterms:modified xsi:type="dcterms:W3CDTF">2020-04-18T02:32:13Z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